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82" r:id="rId18"/>
    <p:sldId id="283" r:id="rId19"/>
    <p:sldId id="284" r:id="rId20"/>
    <p:sldId id="285" r:id="rId21"/>
    <p:sldId id="289" r:id="rId22"/>
    <p:sldId id="291" r:id="rId23"/>
  </p:sldIdLst>
  <p:sldSz cx="9144000" cy="5143500" type="screen16x9"/>
  <p:notesSz cx="6858000" cy="9144000"/>
  <p:embeddedFontLst>
    <p:embeddedFont>
      <p:font typeface="Century Gothic" panose="020B0502020202020204" pitchFamily="34" charset="0"/>
      <p:regular r:id="rId25"/>
      <p:bold r:id="rId26"/>
      <p:italic r:id="rId27"/>
      <p:boldItalic r:id="rId28"/>
    </p:embeddedFont>
    <p:embeddedFont>
      <p:font typeface="Corbel" panose="020B0503020204020204" pitchFamily="34" charset="0"/>
      <p:regular r:id="rId29"/>
      <p:bold r:id="rId30"/>
      <p:italic r:id="rId31"/>
      <p:boldItalic r:id="rId32"/>
    </p:embeddedFont>
    <p:embeddedFont>
      <p:font typeface="Garamond" panose="02020404030301010803" pitchFamily="18" charset="0"/>
      <p:regular r:id="rId33"/>
      <p:bold r:id="rId34"/>
      <p:italic r:id="rId35"/>
      <p:boldItalic r:id="rId36"/>
    </p:embeddedFont>
    <p:embeddedFont>
      <p:font typeface="Helvetica Neue" panose="020B0604020202020204" charset="0"/>
      <p:regular r:id="rId37"/>
      <p:bold r:id="rId38"/>
      <p:italic r:id="rId39"/>
      <p:boldItalic r:id="rId40"/>
    </p:embeddedFont>
    <p:embeddedFont>
      <p:font typeface="Source Sans Pro" panose="020B0503030403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m/search?q=historical+illustration+of+enslavement&amp;source=lnms&amp;tbm=isch&amp;sa=X&amp;ved=0ahUKEwitvM-rrbfZAhXLTd8KHYaMBMYQ_AUICigB&amp;biw=1362&amp;bih=623#imgrc=DcUlwxh8hBy1Z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eavy.com/news/2017/05/which-house-republicans-vulnerable-face-reelection-2018-election-voted-for-donald-trump-hillary-clint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d7fce19e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d7fce19e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d7fce19e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d7fce19e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d7fce19e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d7fce19e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d7fce19e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d7fce19e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d7fce19e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d7fce19ef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d7fce19e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d7fce19e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In 1928, a master plan legally designated East Austin as a “Negro District”. As de jure segregation was illegal in Texas, planners used zoning and "separate but equal" legislation. They also simply removed African American services—schools, parks, and libraries—from neighborhoods designated as "white." Measures implemented to enforce and reinforce geographic segregation included real estate deed restrictions and city ordinances that prohibited African Americans and Mexican Americans from buying or renting homes anywhere in Austin outside of East Austin, as well as denying access to city utilities to African American homes outside this neighborhood. Churches and schools originally serving the African American and Mexican American communities in west central were literally moved (brick by brick) to East Austin. Zoning ordinances approved along with the plan permit industrial uses directly adjacent to residential areas. The western boundary of the segregated area is East Avenue, which later becomes I-35 as it slices through Austin.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4d8be8e37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4d8be8e37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4d7fce19ef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4d7fce19ef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4d7fce19ef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4d7fce19ef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d7fce19e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d7fce19e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4d7fce19ef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4d7fce19ef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d9503f9e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d9503f9e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d7fce19e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d7fce19e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Photo source: </a:t>
            </a:r>
            <a:endParaRPr/>
          </a:p>
          <a:p>
            <a:pPr marL="0" lvl="0" indent="0" algn="l" rtl="0">
              <a:lnSpc>
                <a:spcPct val="100000"/>
              </a:lnSpc>
              <a:spcBef>
                <a:spcPts val="0"/>
              </a:spcBef>
              <a:spcAft>
                <a:spcPts val="0"/>
              </a:spcAft>
              <a:buSzPts val="1400"/>
              <a:buNone/>
            </a:pPr>
            <a:r>
              <a:rPr lang="en-US" u="sng">
                <a:solidFill>
                  <a:schemeClr val="hlink"/>
                </a:solidFill>
                <a:hlinkClick r:id="rId3"/>
              </a:rPr>
              <a:t>https://www.google.com/search?q=historical+illustration+of+enslavement&amp;source=lnms&amp;tbm=isch&amp;sa=X&amp;ved=0ahUKEwitvM-rrbfZAhXLTd8KHYaMBMYQ_AUICigB&amp;biw=1362&amp;bih=623#imgrc=DcUlwxh8hBy1ZM</a:t>
            </a:r>
            <a:r>
              <a:rPr lang="en-US"/>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Photo: </a:t>
            </a:r>
            <a:r>
              <a:rPr lang="en-US" u="sng">
                <a:solidFill>
                  <a:schemeClr val="hlink"/>
                </a:solidFill>
                <a:hlinkClick r:id="rId3"/>
              </a:rPr>
              <a:t>https://heavy.com/news/2017/05/which-house-republicans-vulnerable-face-reelection-2018-election-voted-for-donald-trump-hillary-clinton/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VED: Add ‘reflective’</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d7fce19e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7fce19e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c69950a3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c69950a3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c69950a3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c69950a3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2 2">
  <p:cSld name="CUSTOM_2_2">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2"/>
          <p:cNvSpPr/>
          <p:nvPr/>
        </p:nvSpPr>
        <p:spPr>
          <a:xfrm>
            <a:off x="0" y="5000"/>
            <a:ext cx="9153900" cy="5143500"/>
          </a:xfrm>
          <a:prstGeom prst="rect">
            <a:avLst/>
          </a:prstGeom>
          <a:solidFill>
            <a:srgbClr val="35A9A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75" y="1639275"/>
            <a:ext cx="9153900" cy="1874700"/>
          </a:xfrm>
          <a:prstGeom prst="rect">
            <a:avLst/>
          </a:prstGeom>
          <a:solidFill>
            <a:srgbClr val="5063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txBox="1">
            <a:spLocks noGrp="1"/>
          </p:cNvSpPr>
          <p:nvPr>
            <p:ph type="title" idx="2"/>
          </p:nvPr>
        </p:nvSpPr>
        <p:spPr>
          <a:xfrm>
            <a:off x="364750" y="2285078"/>
            <a:ext cx="8427300" cy="4773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2800"/>
              <a:buNone/>
              <a:defRPr sz="3600" b="1">
                <a:solidFill>
                  <a:srgbClr val="FFFFFF"/>
                </a:solidFill>
                <a:latin typeface="Corbel"/>
                <a:ea typeface="Corbel"/>
                <a:cs typeface="Corbel"/>
                <a:sym typeface="Corbel"/>
              </a:defRPr>
            </a:lvl1pPr>
            <a:lvl2pPr lvl="1" algn="l">
              <a:lnSpc>
                <a:spcPct val="100000"/>
              </a:lnSpc>
              <a:spcBef>
                <a:spcPts val="0"/>
              </a:spcBef>
              <a:spcAft>
                <a:spcPts val="0"/>
              </a:spcAft>
              <a:buSzPts val="2800"/>
              <a:buNone/>
              <a:defRPr sz="3600" b="1">
                <a:solidFill>
                  <a:srgbClr val="FFFFFF"/>
                </a:solidFill>
                <a:latin typeface="Corbel"/>
                <a:ea typeface="Corbel"/>
                <a:cs typeface="Corbel"/>
                <a:sym typeface="Corbel"/>
              </a:defRPr>
            </a:lvl2pPr>
            <a:lvl3pPr lvl="2" algn="l">
              <a:lnSpc>
                <a:spcPct val="100000"/>
              </a:lnSpc>
              <a:spcBef>
                <a:spcPts val="0"/>
              </a:spcBef>
              <a:spcAft>
                <a:spcPts val="0"/>
              </a:spcAft>
              <a:buSzPts val="2800"/>
              <a:buNone/>
              <a:defRPr sz="3600" b="1">
                <a:solidFill>
                  <a:srgbClr val="FFFFFF"/>
                </a:solidFill>
                <a:latin typeface="Corbel"/>
                <a:ea typeface="Corbel"/>
                <a:cs typeface="Corbel"/>
                <a:sym typeface="Corbel"/>
              </a:defRPr>
            </a:lvl3pPr>
            <a:lvl4pPr lvl="3" algn="l">
              <a:lnSpc>
                <a:spcPct val="100000"/>
              </a:lnSpc>
              <a:spcBef>
                <a:spcPts val="0"/>
              </a:spcBef>
              <a:spcAft>
                <a:spcPts val="0"/>
              </a:spcAft>
              <a:buSzPts val="2800"/>
              <a:buNone/>
              <a:defRPr sz="3600" b="1">
                <a:solidFill>
                  <a:srgbClr val="FFFFFF"/>
                </a:solidFill>
                <a:latin typeface="Corbel"/>
                <a:ea typeface="Corbel"/>
                <a:cs typeface="Corbel"/>
                <a:sym typeface="Corbel"/>
              </a:defRPr>
            </a:lvl4pPr>
            <a:lvl5pPr lvl="4" algn="l">
              <a:lnSpc>
                <a:spcPct val="100000"/>
              </a:lnSpc>
              <a:spcBef>
                <a:spcPts val="0"/>
              </a:spcBef>
              <a:spcAft>
                <a:spcPts val="0"/>
              </a:spcAft>
              <a:buSzPts val="2800"/>
              <a:buNone/>
              <a:defRPr sz="3600" b="1">
                <a:solidFill>
                  <a:srgbClr val="FFFFFF"/>
                </a:solidFill>
                <a:latin typeface="Corbel"/>
                <a:ea typeface="Corbel"/>
                <a:cs typeface="Corbel"/>
                <a:sym typeface="Corbel"/>
              </a:defRPr>
            </a:lvl5pPr>
            <a:lvl6pPr lvl="5" algn="l">
              <a:lnSpc>
                <a:spcPct val="100000"/>
              </a:lnSpc>
              <a:spcBef>
                <a:spcPts val="0"/>
              </a:spcBef>
              <a:spcAft>
                <a:spcPts val="0"/>
              </a:spcAft>
              <a:buSzPts val="2800"/>
              <a:buNone/>
              <a:defRPr sz="3600" b="1">
                <a:solidFill>
                  <a:srgbClr val="FFFFFF"/>
                </a:solidFill>
                <a:latin typeface="Corbel"/>
                <a:ea typeface="Corbel"/>
                <a:cs typeface="Corbel"/>
                <a:sym typeface="Corbel"/>
              </a:defRPr>
            </a:lvl6pPr>
            <a:lvl7pPr lvl="6" algn="l">
              <a:lnSpc>
                <a:spcPct val="100000"/>
              </a:lnSpc>
              <a:spcBef>
                <a:spcPts val="0"/>
              </a:spcBef>
              <a:spcAft>
                <a:spcPts val="0"/>
              </a:spcAft>
              <a:buSzPts val="2800"/>
              <a:buNone/>
              <a:defRPr sz="3600" b="1">
                <a:solidFill>
                  <a:srgbClr val="FFFFFF"/>
                </a:solidFill>
                <a:latin typeface="Corbel"/>
                <a:ea typeface="Corbel"/>
                <a:cs typeface="Corbel"/>
                <a:sym typeface="Corbel"/>
              </a:defRPr>
            </a:lvl7pPr>
            <a:lvl8pPr lvl="7" algn="l">
              <a:lnSpc>
                <a:spcPct val="100000"/>
              </a:lnSpc>
              <a:spcBef>
                <a:spcPts val="0"/>
              </a:spcBef>
              <a:spcAft>
                <a:spcPts val="0"/>
              </a:spcAft>
              <a:buSzPts val="2800"/>
              <a:buNone/>
              <a:defRPr sz="3600" b="1">
                <a:solidFill>
                  <a:srgbClr val="FFFFFF"/>
                </a:solidFill>
                <a:latin typeface="Corbel"/>
                <a:ea typeface="Corbel"/>
                <a:cs typeface="Corbel"/>
                <a:sym typeface="Corbel"/>
              </a:defRPr>
            </a:lvl8pPr>
            <a:lvl9pPr lvl="8" algn="l">
              <a:lnSpc>
                <a:spcPct val="100000"/>
              </a:lnSpc>
              <a:spcBef>
                <a:spcPts val="0"/>
              </a:spcBef>
              <a:spcAft>
                <a:spcPts val="0"/>
              </a:spcAft>
              <a:buSzPts val="2800"/>
              <a:buNone/>
              <a:defRPr sz="3600" b="1">
                <a:solidFill>
                  <a:srgbClr val="FFFFFF"/>
                </a:solidFill>
                <a:latin typeface="Corbel"/>
                <a:ea typeface="Corbel"/>
                <a:cs typeface="Corbel"/>
                <a:sym typeface="Corbe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2"/>
          <p:cNvSpPr/>
          <p:nvPr/>
        </p:nvSpPr>
        <p:spPr>
          <a:xfrm>
            <a:off x="0" y="4875"/>
            <a:ext cx="9153900" cy="5143500"/>
          </a:xfrm>
          <a:prstGeom prst="rect">
            <a:avLst/>
          </a:prstGeom>
          <a:solidFill>
            <a:srgbClr val="AAB31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2"/>
          <p:cNvSpPr/>
          <p:nvPr/>
        </p:nvSpPr>
        <p:spPr>
          <a:xfrm>
            <a:off x="-75" y="1639275"/>
            <a:ext cx="9153900" cy="1874700"/>
          </a:xfrm>
          <a:prstGeom prst="rect">
            <a:avLst/>
          </a:prstGeom>
          <a:solidFill>
            <a:srgbClr val="5063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2"/>
          <p:cNvSpPr txBox="1">
            <a:spLocks noGrp="1"/>
          </p:cNvSpPr>
          <p:nvPr>
            <p:ph type="title" idx="2"/>
          </p:nvPr>
        </p:nvSpPr>
        <p:spPr>
          <a:xfrm>
            <a:off x="364750" y="2285078"/>
            <a:ext cx="8427300" cy="4773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2800"/>
              <a:buNone/>
              <a:defRPr sz="3600" b="1">
                <a:solidFill>
                  <a:srgbClr val="FFFFFF"/>
                </a:solidFill>
                <a:latin typeface="Corbel"/>
                <a:ea typeface="Corbel"/>
                <a:cs typeface="Corbel"/>
                <a:sym typeface="Corbel"/>
              </a:defRPr>
            </a:lvl1pPr>
            <a:lvl2pPr lvl="1" algn="l">
              <a:lnSpc>
                <a:spcPct val="100000"/>
              </a:lnSpc>
              <a:spcBef>
                <a:spcPts val="0"/>
              </a:spcBef>
              <a:spcAft>
                <a:spcPts val="0"/>
              </a:spcAft>
              <a:buSzPts val="2800"/>
              <a:buNone/>
              <a:defRPr sz="3600" b="1">
                <a:solidFill>
                  <a:srgbClr val="FFFFFF"/>
                </a:solidFill>
                <a:latin typeface="Corbel"/>
                <a:ea typeface="Corbel"/>
                <a:cs typeface="Corbel"/>
                <a:sym typeface="Corbel"/>
              </a:defRPr>
            </a:lvl2pPr>
            <a:lvl3pPr lvl="2" algn="l">
              <a:lnSpc>
                <a:spcPct val="100000"/>
              </a:lnSpc>
              <a:spcBef>
                <a:spcPts val="0"/>
              </a:spcBef>
              <a:spcAft>
                <a:spcPts val="0"/>
              </a:spcAft>
              <a:buSzPts val="2800"/>
              <a:buNone/>
              <a:defRPr sz="3600" b="1">
                <a:solidFill>
                  <a:srgbClr val="FFFFFF"/>
                </a:solidFill>
                <a:latin typeface="Corbel"/>
                <a:ea typeface="Corbel"/>
                <a:cs typeface="Corbel"/>
                <a:sym typeface="Corbel"/>
              </a:defRPr>
            </a:lvl3pPr>
            <a:lvl4pPr lvl="3" algn="l">
              <a:lnSpc>
                <a:spcPct val="100000"/>
              </a:lnSpc>
              <a:spcBef>
                <a:spcPts val="0"/>
              </a:spcBef>
              <a:spcAft>
                <a:spcPts val="0"/>
              </a:spcAft>
              <a:buSzPts val="2800"/>
              <a:buNone/>
              <a:defRPr sz="3600" b="1">
                <a:solidFill>
                  <a:srgbClr val="FFFFFF"/>
                </a:solidFill>
                <a:latin typeface="Corbel"/>
                <a:ea typeface="Corbel"/>
                <a:cs typeface="Corbel"/>
                <a:sym typeface="Corbel"/>
              </a:defRPr>
            </a:lvl4pPr>
            <a:lvl5pPr lvl="4" algn="l">
              <a:lnSpc>
                <a:spcPct val="100000"/>
              </a:lnSpc>
              <a:spcBef>
                <a:spcPts val="0"/>
              </a:spcBef>
              <a:spcAft>
                <a:spcPts val="0"/>
              </a:spcAft>
              <a:buSzPts val="2800"/>
              <a:buNone/>
              <a:defRPr sz="3600" b="1">
                <a:solidFill>
                  <a:srgbClr val="FFFFFF"/>
                </a:solidFill>
                <a:latin typeface="Corbel"/>
                <a:ea typeface="Corbel"/>
                <a:cs typeface="Corbel"/>
                <a:sym typeface="Corbel"/>
              </a:defRPr>
            </a:lvl5pPr>
            <a:lvl6pPr lvl="5" algn="l">
              <a:lnSpc>
                <a:spcPct val="100000"/>
              </a:lnSpc>
              <a:spcBef>
                <a:spcPts val="0"/>
              </a:spcBef>
              <a:spcAft>
                <a:spcPts val="0"/>
              </a:spcAft>
              <a:buSzPts val="2800"/>
              <a:buNone/>
              <a:defRPr sz="3600" b="1">
                <a:solidFill>
                  <a:srgbClr val="FFFFFF"/>
                </a:solidFill>
                <a:latin typeface="Corbel"/>
                <a:ea typeface="Corbel"/>
                <a:cs typeface="Corbel"/>
                <a:sym typeface="Corbel"/>
              </a:defRPr>
            </a:lvl6pPr>
            <a:lvl7pPr lvl="6" algn="l">
              <a:lnSpc>
                <a:spcPct val="100000"/>
              </a:lnSpc>
              <a:spcBef>
                <a:spcPts val="0"/>
              </a:spcBef>
              <a:spcAft>
                <a:spcPts val="0"/>
              </a:spcAft>
              <a:buSzPts val="2800"/>
              <a:buNone/>
              <a:defRPr sz="3600" b="1">
                <a:solidFill>
                  <a:srgbClr val="FFFFFF"/>
                </a:solidFill>
                <a:latin typeface="Corbel"/>
                <a:ea typeface="Corbel"/>
                <a:cs typeface="Corbel"/>
                <a:sym typeface="Corbel"/>
              </a:defRPr>
            </a:lvl7pPr>
            <a:lvl8pPr lvl="7" algn="l">
              <a:lnSpc>
                <a:spcPct val="100000"/>
              </a:lnSpc>
              <a:spcBef>
                <a:spcPts val="0"/>
              </a:spcBef>
              <a:spcAft>
                <a:spcPts val="0"/>
              </a:spcAft>
              <a:buSzPts val="2800"/>
              <a:buNone/>
              <a:defRPr sz="3600" b="1">
                <a:solidFill>
                  <a:srgbClr val="FFFFFF"/>
                </a:solidFill>
                <a:latin typeface="Corbel"/>
                <a:ea typeface="Corbel"/>
                <a:cs typeface="Corbel"/>
                <a:sym typeface="Corbel"/>
              </a:defRPr>
            </a:lvl8pPr>
            <a:lvl9pPr lvl="8" algn="l">
              <a:lnSpc>
                <a:spcPct val="100000"/>
              </a:lnSpc>
              <a:spcBef>
                <a:spcPts val="0"/>
              </a:spcBef>
              <a:spcAft>
                <a:spcPts val="0"/>
              </a:spcAft>
              <a:buSzPts val="2800"/>
              <a:buNone/>
              <a:defRPr sz="3600" b="1">
                <a:solidFill>
                  <a:srgbClr val="FFFFFF"/>
                </a:solidFill>
                <a:latin typeface="Corbel"/>
                <a:ea typeface="Corbel"/>
                <a:cs typeface="Corbel"/>
                <a:sym typeface="Corbe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2 1">
  <p:cSld name="CUSTOM_2_1">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5" name="Google Shape;7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3"/>
          <p:cNvSpPr/>
          <p:nvPr/>
        </p:nvSpPr>
        <p:spPr>
          <a:xfrm>
            <a:off x="0" y="5000"/>
            <a:ext cx="9153900" cy="5143500"/>
          </a:xfrm>
          <a:prstGeom prst="rect">
            <a:avLst/>
          </a:prstGeom>
          <a:solidFill>
            <a:srgbClr val="FF703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3"/>
          <p:cNvSpPr/>
          <p:nvPr/>
        </p:nvSpPr>
        <p:spPr>
          <a:xfrm>
            <a:off x="-75" y="1639275"/>
            <a:ext cx="9153900" cy="1874700"/>
          </a:xfrm>
          <a:prstGeom prst="rect">
            <a:avLst/>
          </a:prstGeom>
          <a:solidFill>
            <a:srgbClr val="5063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3"/>
          <p:cNvSpPr txBox="1">
            <a:spLocks noGrp="1"/>
          </p:cNvSpPr>
          <p:nvPr>
            <p:ph type="title" idx="2"/>
          </p:nvPr>
        </p:nvSpPr>
        <p:spPr>
          <a:xfrm>
            <a:off x="364750" y="2285078"/>
            <a:ext cx="8427300" cy="4773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2800"/>
              <a:buNone/>
              <a:defRPr sz="3600" b="1">
                <a:solidFill>
                  <a:srgbClr val="FFFFFF"/>
                </a:solidFill>
                <a:latin typeface="Corbel"/>
                <a:ea typeface="Corbel"/>
                <a:cs typeface="Corbel"/>
                <a:sym typeface="Corbel"/>
              </a:defRPr>
            </a:lvl1pPr>
            <a:lvl2pPr lvl="1" algn="l">
              <a:lnSpc>
                <a:spcPct val="100000"/>
              </a:lnSpc>
              <a:spcBef>
                <a:spcPts val="0"/>
              </a:spcBef>
              <a:spcAft>
                <a:spcPts val="0"/>
              </a:spcAft>
              <a:buSzPts val="2800"/>
              <a:buNone/>
              <a:defRPr sz="3600" b="1">
                <a:solidFill>
                  <a:srgbClr val="FFFFFF"/>
                </a:solidFill>
                <a:latin typeface="Corbel"/>
                <a:ea typeface="Corbel"/>
                <a:cs typeface="Corbel"/>
                <a:sym typeface="Corbel"/>
              </a:defRPr>
            </a:lvl2pPr>
            <a:lvl3pPr lvl="2" algn="l">
              <a:lnSpc>
                <a:spcPct val="100000"/>
              </a:lnSpc>
              <a:spcBef>
                <a:spcPts val="0"/>
              </a:spcBef>
              <a:spcAft>
                <a:spcPts val="0"/>
              </a:spcAft>
              <a:buSzPts val="2800"/>
              <a:buNone/>
              <a:defRPr sz="3600" b="1">
                <a:solidFill>
                  <a:srgbClr val="FFFFFF"/>
                </a:solidFill>
                <a:latin typeface="Corbel"/>
                <a:ea typeface="Corbel"/>
                <a:cs typeface="Corbel"/>
                <a:sym typeface="Corbel"/>
              </a:defRPr>
            </a:lvl3pPr>
            <a:lvl4pPr lvl="3" algn="l">
              <a:lnSpc>
                <a:spcPct val="100000"/>
              </a:lnSpc>
              <a:spcBef>
                <a:spcPts val="0"/>
              </a:spcBef>
              <a:spcAft>
                <a:spcPts val="0"/>
              </a:spcAft>
              <a:buSzPts val="2800"/>
              <a:buNone/>
              <a:defRPr sz="3600" b="1">
                <a:solidFill>
                  <a:srgbClr val="FFFFFF"/>
                </a:solidFill>
                <a:latin typeface="Corbel"/>
                <a:ea typeface="Corbel"/>
                <a:cs typeface="Corbel"/>
                <a:sym typeface="Corbel"/>
              </a:defRPr>
            </a:lvl4pPr>
            <a:lvl5pPr lvl="4" algn="l">
              <a:lnSpc>
                <a:spcPct val="100000"/>
              </a:lnSpc>
              <a:spcBef>
                <a:spcPts val="0"/>
              </a:spcBef>
              <a:spcAft>
                <a:spcPts val="0"/>
              </a:spcAft>
              <a:buSzPts val="2800"/>
              <a:buNone/>
              <a:defRPr sz="3600" b="1">
                <a:solidFill>
                  <a:srgbClr val="FFFFFF"/>
                </a:solidFill>
                <a:latin typeface="Corbel"/>
                <a:ea typeface="Corbel"/>
                <a:cs typeface="Corbel"/>
                <a:sym typeface="Corbel"/>
              </a:defRPr>
            </a:lvl5pPr>
            <a:lvl6pPr lvl="5" algn="l">
              <a:lnSpc>
                <a:spcPct val="100000"/>
              </a:lnSpc>
              <a:spcBef>
                <a:spcPts val="0"/>
              </a:spcBef>
              <a:spcAft>
                <a:spcPts val="0"/>
              </a:spcAft>
              <a:buSzPts val="2800"/>
              <a:buNone/>
              <a:defRPr sz="3600" b="1">
                <a:solidFill>
                  <a:srgbClr val="FFFFFF"/>
                </a:solidFill>
                <a:latin typeface="Corbel"/>
                <a:ea typeface="Corbel"/>
                <a:cs typeface="Corbel"/>
                <a:sym typeface="Corbel"/>
              </a:defRPr>
            </a:lvl6pPr>
            <a:lvl7pPr lvl="6" algn="l">
              <a:lnSpc>
                <a:spcPct val="100000"/>
              </a:lnSpc>
              <a:spcBef>
                <a:spcPts val="0"/>
              </a:spcBef>
              <a:spcAft>
                <a:spcPts val="0"/>
              </a:spcAft>
              <a:buSzPts val="2800"/>
              <a:buNone/>
              <a:defRPr sz="3600" b="1">
                <a:solidFill>
                  <a:srgbClr val="FFFFFF"/>
                </a:solidFill>
                <a:latin typeface="Corbel"/>
                <a:ea typeface="Corbel"/>
                <a:cs typeface="Corbel"/>
                <a:sym typeface="Corbel"/>
              </a:defRPr>
            </a:lvl7pPr>
            <a:lvl8pPr lvl="7" algn="l">
              <a:lnSpc>
                <a:spcPct val="100000"/>
              </a:lnSpc>
              <a:spcBef>
                <a:spcPts val="0"/>
              </a:spcBef>
              <a:spcAft>
                <a:spcPts val="0"/>
              </a:spcAft>
              <a:buSzPts val="2800"/>
              <a:buNone/>
              <a:defRPr sz="3600" b="1">
                <a:solidFill>
                  <a:srgbClr val="FFFFFF"/>
                </a:solidFill>
                <a:latin typeface="Corbel"/>
                <a:ea typeface="Corbel"/>
                <a:cs typeface="Corbel"/>
                <a:sym typeface="Corbel"/>
              </a:defRPr>
            </a:lvl8pPr>
            <a:lvl9pPr lvl="8" algn="l">
              <a:lnSpc>
                <a:spcPct val="100000"/>
              </a:lnSpc>
              <a:spcBef>
                <a:spcPts val="0"/>
              </a:spcBef>
              <a:spcAft>
                <a:spcPts val="0"/>
              </a:spcAft>
              <a:buSzPts val="2800"/>
              <a:buNone/>
              <a:defRPr sz="3600" b="1">
                <a:solidFill>
                  <a:srgbClr val="FFFFFF"/>
                </a:solidFill>
                <a:latin typeface="Corbel"/>
                <a:ea typeface="Corbel"/>
                <a:cs typeface="Corbel"/>
                <a:sym typeface="Corbe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H Cover w/ Photo">
  <p:cSld name="SECTION_HEADER_2">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4"/>
          <p:cNvSpPr/>
          <p:nvPr/>
        </p:nvSpPr>
        <p:spPr>
          <a:xfrm>
            <a:off x="0" y="0"/>
            <a:ext cx="9144000" cy="3520200"/>
          </a:xfrm>
          <a:prstGeom prst="rect">
            <a:avLst/>
          </a:prstGeom>
          <a:solidFill>
            <a:srgbClr val="000000">
              <a:alpha val="6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4"/>
          <p:cNvSpPr/>
          <p:nvPr/>
        </p:nvSpPr>
        <p:spPr>
          <a:xfrm>
            <a:off x="150" y="3520200"/>
            <a:ext cx="9144000" cy="1623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3" name="Google Shape;83;p14"/>
          <p:cNvCxnSpPr/>
          <p:nvPr/>
        </p:nvCxnSpPr>
        <p:spPr>
          <a:xfrm>
            <a:off x="480300" y="1918400"/>
            <a:ext cx="4644900" cy="0"/>
          </a:xfrm>
          <a:prstGeom prst="straightConnector1">
            <a:avLst/>
          </a:prstGeom>
          <a:noFill/>
          <a:ln w="19050" cap="flat" cmpd="sng">
            <a:solidFill>
              <a:srgbClr val="FFFFFF"/>
            </a:solidFill>
            <a:prstDash val="solid"/>
            <a:round/>
            <a:headEnd type="none" w="sm" len="sm"/>
            <a:tailEnd type="none" w="sm" len="sm"/>
          </a:ln>
        </p:spPr>
      </p:cxnSp>
      <p:sp>
        <p:nvSpPr>
          <p:cNvPr id="84" name="Google Shape;84;p14"/>
          <p:cNvSpPr/>
          <p:nvPr/>
        </p:nvSpPr>
        <p:spPr>
          <a:xfrm>
            <a:off x="150" y="3520200"/>
            <a:ext cx="9144000" cy="1623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 name="Google Shape;85;p14"/>
          <p:cNvPicPr preferRelativeResize="0"/>
          <p:nvPr/>
        </p:nvPicPr>
        <p:blipFill rotWithShape="1">
          <a:blip r:embed="rId3">
            <a:alphaModFix/>
          </a:blip>
          <a:srcRect/>
          <a:stretch/>
        </p:blipFill>
        <p:spPr>
          <a:xfrm>
            <a:off x="480300" y="4136537"/>
            <a:ext cx="1932225" cy="390625"/>
          </a:xfrm>
          <a:prstGeom prst="rect">
            <a:avLst/>
          </a:prstGeom>
          <a:noFill/>
          <a:ln>
            <a:noFill/>
          </a:ln>
        </p:spPr>
      </p:pic>
      <p:sp>
        <p:nvSpPr>
          <p:cNvPr id="86" name="Google Shape;86;p14"/>
          <p:cNvSpPr txBox="1">
            <a:spLocks noGrp="1"/>
          </p:cNvSpPr>
          <p:nvPr>
            <p:ph type="subTitle" idx="1"/>
          </p:nvPr>
        </p:nvSpPr>
        <p:spPr>
          <a:xfrm>
            <a:off x="364750" y="1985775"/>
            <a:ext cx="4760400" cy="1534500"/>
          </a:xfrm>
          <a:prstGeom prst="rect">
            <a:avLst/>
          </a:prstGeom>
          <a:noFill/>
          <a:ln>
            <a:noFill/>
          </a:ln>
        </p:spPr>
        <p:txBody>
          <a:bodyPr spcFirstLastPara="1" wrap="square" lIns="91425" tIns="91425" rIns="91425" bIns="91425" anchor="t" anchorCtr="0"/>
          <a:lstStyle>
            <a:lvl1pPr lvl="0" algn="l">
              <a:lnSpc>
                <a:spcPct val="115000"/>
              </a:lnSpc>
              <a:spcBef>
                <a:spcPts val="0"/>
              </a:spcBef>
              <a:spcAft>
                <a:spcPts val="0"/>
              </a:spcAft>
              <a:buSzPts val="1800"/>
              <a:buNone/>
              <a:defRPr sz="1600">
                <a:solidFill>
                  <a:srgbClr val="FFFFFF"/>
                </a:solidFill>
                <a:latin typeface="Garamond"/>
                <a:ea typeface="Garamond"/>
                <a:cs typeface="Garamond"/>
                <a:sym typeface="Garamond"/>
              </a:defRPr>
            </a:lvl1pPr>
            <a:lvl2pPr lvl="1"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2pPr>
            <a:lvl3pPr lvl="2"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3pPr>
            <a:lvl4pPr lvl="3"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4pPr>
            <a:lvl5pPr lvl="4"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5pPr>
            <a:lvl6pPr lvl="5"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6pPr>
            <a:lvl7pPr lvl="6"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7pPr>
            <a:lvl8pPr lvl="7"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8pPr>
            <a:lvl9pPr lvl="8" algn="l">
              <a:lnSpc>
                <a:spcPct val="115000"/>
              </a:lnSpc>
              <a:spcBef>
                <a:spcPts val="1600"/>
              </a:spcBef>
              <a:spcAft>
                <a:spcPts val="1600"/>
              </a:spcAft>
              <a:buSzPts val="1400"/>
              <a:buNone/>
              <a:defRPr sz="1600">
                <a:solidFill>
                  <a:srgbClr val="FFFFFF"/>
                </a:solidFill>
                <a:latin typeface="Garamond"/>
                <a:ea typeface="Garamond"/>
                <a:cs typeface="Garamond"/>
                <a:sym typeface="Garamond"/>
              </a:defRPr>
            </a:lvl9pPr>
          </a:lstStyle>
          <a:p>
            <a:endParaRPr/>
          </a:p>
        </p:txBody>
      </p:sp>
      <p:pic>
        <p:nvPicPr>
          <p:cNvPr id="87" name="Google Shape;87;p14" descr="RaceForwardCSI_ConsolidationLogo_vertical_612x224.jpg"/>
          <p:cNvPicPr preferRelativeResize="0"/>
          <p:nvPr/>
        </p:nvPicPr>
        <p:blipFill rotWithShape="1">
          <a:blip r:embed="rId4">
            <a:alphaModFix/>
          </a:blip>
          <a:srcRect/>
          <a:stretch/>
        </p:blipFill>
        <p:spPr>
          <a:xfrm>
            <a:off x="7061600" y="4082650"/>
            <a:ext cx="1487048" cy="498400"/>
          </a:xfrm>
          <a:prstGeom prst="rect">
            <a:avLst/>
          </a:prstGeom>
          <a:noFill/>
          <a:ln>
            <a:noFill/>
          </a:ln>
        </p:spPr>
      </p:pic>
      <p:sp>
        <p:nvSpPr>
          <p:cNvPr id="88" name="Google Shape;88;p14"/>
          <p:cNvSpPr txBox="1">
            <a:spLocks noGrp="1"/>
          </p:cNvSpPr>
          <p:nvPr>
            <p:ph type="title"/>
          </p:nvPr>
        </p:nvSpPr>
        <p:spPr>
          <a:xfrm>
            <a:off x="364750" y="856475"/>
            <a:ext cx="4760400" cy="10491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800"/>
              <a:buNone/>
              <a:defRPr sz="3600" b="1">
                <a:solidFill>
                  <a:srgbClr val="FFFFFF"/>
                </a:solidFill>
                <a:latin typeface="Corbel"/>
                <a:ea typeface="Corbel"/>
                <a:cs typeface="Corbel"/>
                <a:sym typeface="Corbel"/>
              </a:defRPr>
            </a:lvl1pPr>
            <a:lvl2pPr lvl="1" algn="l">
              <a:lnSpc>
                <a:spcPct val="100000"/>
              </a:lnSpc>
              <a:spcBef>
                <a:spcPts val="0"/>
              </a:spcBef>
              <a:spcAft>
                <a:spcPts val="0"/>
              </a:spcAft>
              <a:buSzPts val="2800"/>
              <a:buNone/>
              <a:defRPr sz="3600" b="1">
                <a:solidFill>
                  <a:srgbClr val="FFFFFF"/>
                </a:solidFill>
                <a:latin typeface="Corbel"/>
                <a:ea typeface="Corbel"/>
                <a:cs typeface="Corbel"/>
                <a:sym typeface="Corbel"/>
              </a:defRPr>
            </a:lvl2pPr>
            <a:lvl3pPr lvl="2" algn="l">
              <a:lnSpc>
                <a:spcPct val="100000"/>
              </a:lnSpc>
              <a:spcBef>
                <a:spcPts val="0"/>
              </a:spcBef>
              <a:spcAft>
                <a:spcPts val="0"/>
              </a:spcAft>
              <a:buSzPts val="2800"/>
              <a:buNone/>
              <a:defRPr sz="3600" b="1">
                <a:solidFill>
                  <a:srgbClr val="FFFFFF"/>
                </a:solidFill>
                <a:latin typeface="Corbel"/>
                <a:ea typeface="Corbel"/>
                <a:cs typeface="Corbel"/>
                <a:sym typeface="Corbel"/>
              </a:defRPr>
            </a:lvl3pPr>
            <a:lvl4pPr lvl="3" algn="l">
              <a:lnSpc>
                <a:spcPct val="100000"/>
              </a:lnSpc>
              <a:spcBef>
                <a:spcPts val="0"/>
              </a:spcBef>
              <a:spcAft>
                <a:spcPts val="0"/>
              </a:spcAft>
              <a:buSzPts val="2800"/>
              <a:buNone/>
              <a:defRPr sz="3600" b="1">
                <a:solidFill>
                  <a:srgbClr val="FFFFFF"/>
                </a:solidFill>
                <a:latin typeface="Corbel"/>
                <a:ea typeface="Corbel"/>
                <a:cs typeface="Corbel"/>
                <a:sym typeface="Corbel"/>
              </a:defRPr>
            </a:lvl4pPr>
            <a:lvl5pPr lvl="4" algn="l">
              <a:lnSpc>
                <a:spcPct val="100000"/>
              </a:lnSpc>
              <a:spcBef>
                <a:spcPts val="0"/>
              </a:spcBef>
              <a:spcAft>
                <a:spcPts val="0"/>
              </a:spcAft>
              <a:buSzPts val="2800"/>
              <a:buNone/>
              <a:defRPr sz="3600" b="1">
                <a:solidFill>
                  <a:srgbClr val="FFFFFF"/>
                </a:solidFill>
                <a:latin typeface="Corbel"/>
                <a:ea typeface="Corbel"/>
                <a:cs typeface="Corbel"/>
                <a:sym typeface="Corbel"/>
              </a:defRPr>
            </a:lvl5pPr>
            <a:lvl6pPr lvl="5" algn="l">
              <a:lnSpc>
                <a:spcPct val="100000"/>
              </a:lnSpc>
              <a:spcBef>
                <a:spcPts val="0"/>
              </a:spcBef>
              <a:spcAft>
                <a:spcPts val="0"/>
              </a:spcAft>
              <a:buSzPts val="2800"/>
              <a:buNone/>
              <a:defRPr sz="3600" b="1">
                <a:solidFill>
                  <a:srgbClr val="FFFFFF"/>
                </a:solidFill>
                <a:latin typeface="Corbel"/>
                <a:ea typeface="Corbel"/>
                <a:cs typeface="Corbel"/>
                <a:sym typeface="Corbel"/>
              </a:defRPr>
            </a:lvl6pPr>
            <a:lvl7pPr lvl="6" algn="l">
              <a:lnSpc>
                <a:spcPct val="100000"/>
              </a:lnSpc>
              <a:spcBef>
                <a:spcPts val="0"/>
              </a:spcBef>
              <a:spcAft>
                <a:spcPts val="0"/>
              </a:spcAft>
              <a:buSzPts val="2800"/>
              <a:buNone/>
              <a:defRPr sz="3600" b="1">
                <a:solidFill>
                  <a:srgbClr val="FFFFFF"/>
                </a:solidFill>
                <a:latin typeface="Corbel"/>
                <a:ea typeface="Corbel"/>
                <a:cs typeface="Corbel"/>
                <a:sym typeface="Corbel"/>
              </a:defRPr>
            </a:lvl7pPr>
            <a:lvl8pPr lvl="7" algn="l">
              <a:lnSpc>
                <a:spcPct val="100000"/>
              </a:lnSpc>
              <a:spcBef>
                <a:spcPts val="0"/>
              </a:spcBef>
              <a:spcAft>
                <a:spcPts val="0"/>
              </a:spcAft>
              <a:buSzPts val="2800"/>
              <a:buNone/>
              <a:defRPr sz="3600" b="1">
                <a:solidFill>
                  <a:srgbClr val="FFFFFF"/>
                </a:solidFill>
                <a:latin typeface="Corbel"/>
                <a:ea typeface="Corbel"/>
                <a:cs typeface="Corbel"/>
                <a:sym typeface="Corbel"/>
              </a:defRPr>
            </a:lvl8pPr>
            <a:lvl9pPr lvl="8" algn="l">
              <a:lnSpc>
                <a:spcPct val="100000"/>
              </a:lnSpc>
              <a:spcBef>
                <a:spcPts val="0"/>
              </a:spcBef>
              <a:spcAft>
                <a:spcPts val="0"/>
              </a:spcAft>
              <a:buSzPts val="2800"/>
              <a:buNone/>
              <a:defRPr sz="3600" b="1">
                <a:solidFill>
                  <a:srgbClr val="FFFFFF"/>
                </a:solidFill>
                <a:latin typeface="Corbel"/>
                <a:ea typeface="Corbel"/>
                <a:cs typeface="Corbel"/>
                <a:sym typeface="Corbe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1" name="Google Shape;91;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2" name="Google Shape;9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8" name="Google Shape;98;p1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9" name="Google Shape;9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2" name="Google Shape;10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3"/>
        <p:cNvGrpSpPr/>
        <p:nvPr/>
      </p:nvGrpSpPr>
      <p:grpSpPr>
        <a:xfrm>
          <a:off x="0" y="0"/>
          <a:ext cx="0" cy="0"/>
          <a:chOff x="0" y="0"/>
          <a:chExt cx="0" cy="0"/>
        </a:xfrm>
      </p:grpSpPr>
      <p:sp>
        <p:nvSpPr>
          <p:cNvPr id="104" name="Google Shape;104;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6" name="Google Shape;106;p1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7" name="Google Shape;107;p1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8" name="Google Shape;10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
        <p:cNvGrpSpPr/>
        <p:nvPr/>
      </p:nvGrpSpPr>
      <p:grpSpPr>
        <a:xfrm>
          <a:off x="0" y="0"/>
          <a:ext cx="0" cy="0"/>
          <a:chOff x="0" y="0"/>
          <a:chExt cx="0" cy="0"/>
        </a:xfrm>
      </p:grpSpPr>
      <p:sp>
        <p:nvSpPr>
          <p:cNvPr id="110" name="Google Shape;110;p2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111" name="Google Shape;11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2"/>
        <p:cNvGrpSpPr/>
        <p:nvPr/>
      </p:nvGrpSpPr>
      <p:grpSpPr>
        <a:xfrm>
          <a:off x="0" y="0"/>
          <a:ext cx="0" cy="0"/>
          <a:chOff x="0" y="0"/>
          <a:chExt cx="0" cy="0"/>
        </a:xfrm>
      </p:grpSpPr>
      <p:sp>
        <p:nvSpPr>
          <p:cNvPr id="113" name="Google Shape;113;p2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4" name="Google Shape;114;p2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15" name="Google Shape;11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Content Pag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0" y="4749775"/>
            <a:ext cx="393600" cy="393600"/>
          </a:xfrm>
          <a:prstGeom prst="rect">
            <a:avLst/>
          </a:prstGeom>
          <a:solidFill>
            <a:srgbClr val="298181"/>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Garamond"/>
                <a:ea typeface="Garamond"/>
                <a:cs typeface="Garamond"/>
                <a:sym typeface="Garamond"/>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Garamond"/>
                <a:ea typeface="Garamond"/>
                <a:cs typeface="Garamond"/>
                <a:sym typeface="Garamond"/>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Garamond"/>
                <a:ea typeface="Garamond"/>
                <a:cs typeface="Garamond"/>
                <a:sym typeface="Garamond"/>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Garamond"/>
                <a:ea typeface="Garamond"/>
                <a:cs typeface="Garamond"/>
                <a:sym typeface="Garamond"/>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Garamond"/>
                <a:ea typeface="Garamond"/>
                <a:cs typeface="Garamond"/>
                <a:sym typeface="Garamond"/>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Garamond"/>
                <a:ea typeface="Garamond"/>
                <a:cs typeface="Garamond"/>
                <a:sym typeface="Garamond"/>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Garamond"/>
                <a:ea typeface="Garamond"/>
                <a:cs typeface="Garamond"/>
                <a:sym typeface="Garamond"/>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Garamond"/>
                <a:ea typeface="Garamond"/>
                <a:cs typeface="Garamond"/>
                <a:sym typeface="Garamond"/>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rgbClr val="FFFFF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4"/>
          <p:cNvSpPr/>
          <p:nvPr/>
        </p:nvSpPr>
        <p:spPr>
          <a:xfrm>
            <a:off x="75" y="0"/>
            <a:ext cx="9144000" cy="836400"/>
          </a:xfrm>
          <a:prstGeom prst="rect">
            <a:avLst/>
          </a:prstGeom>
          <a:solidFill>
            <a:srgbClr val="35A9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
          <p:cNvSpPr txBox="1"/>
          <p:nvPr/>
        </p:nvSpPr>
        <p:spPr>
          <a:xfrm>
            <a:off x="393600" y="4751800"/>
            <a:ext cx="6569700" cy="393600"/>
          </a:xfrm>
          <a:prstGeom prst="rect">
            <a:avLst/>
          </a:prstGeom>
          <a:solidFill>
            <a:srgbClr val="00AF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orbel"/>
                <a:ea typeface="Corbel"/>
                <a:cs typeface="Corbel"/>
                <a:sym typeface="Corbel"/>
              </a:rPr>
              <a:t>  Racial Equity Here: LEARN</a:t>
            </a:r>
            <a:endParaRPr sz="1100" b="1" i="0" u="none" strike="noStrike" cap="none">
              <a:solidFill>
                <a:srgbClr val="FFFFFF"/>
              </a:solidFill>
              <a:latin typeface="Corbel"/>
              <a:ea typeface="Corbel"/>
              <a:cs typeface="Corbel"/>
              <a:sym typeface="Corbel"/>
            </a:endParaRPr>
          </a:p>
        </p:txBody>
      </p:sp>
      <p:pic>
        <p:nvPicPr>
          <p:cNvPr id="25" name="Google Shape;25;p4"/>
          <p:cNvPicPr preferRelativeResize="0"/>
          <p:nvPr/>
        </p:nvPicPr>
        <p:blipFill rotWithShape="1">
          <a:blip r:embed="rId2">
            <a:alphaModFix/>
          </a:blip>
          <a:srcRect/>
          <a:stretch/>
        </p:blipFill>
        <p:spPr>
          <a:xfrm>
            <a:off x="7275375" y="4751800"/>
            <a:ext cx="1474975" cy="298200"/>
          </a:xfrm>
          <a:prstGeom prst="rect">
            <a:avLst/>
          </a:prstGeom>
          <a:noFill/>
          <a:ln>
            <a:noFill/>
          </a:ln>
        </p:spPr>
      </p:pic>
      <p:sp>
        <p:nvSpPr>
          <p:cNvPr id="26" name="Google Shape;26;p4"/>
          <p:cNvSpPr txBox="1">
            <a:spLocks noGrp="1"/>
          </p:cNvSpPr>
          <p:nvPr>
            <p:ph type="title"/>
          </p:nvPr>
        </p:nvSpPr>
        <p:spPr>
          <a:xfrm>
            <a:off x="364750" y="0"/>
            <a:ext cx="8385600" cy="8364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800"/>
              <a:buNone/>
              <a:defRPr sz="3200" b="1">
                <a:solidFill>
                  <a:srgbClr val="FFFFFF"/>
                </a:solidFill>
                <a:latin typeface="Corbel"/>
                <a:ea typeface="Corbel"/>
                <a:cs typeface="Corbel"/>
                <a:sym typeface="Corbel"/>
              </a:defRPr>
            </a:lvl1pPr>
            <a:lvl2pPr lvl="1" algn="l">
              <a:lnSpc>
                <a:spcPct val="100000"/>
              </a:lnSpc>
              <a:spcBef>
                <a:spcPts val="0"/>
              </a:spcBef>
              <a:spcAft>
                <a:spcPts val="0"/>
              </a:spcAft>
              <a:buSzPts val="2800"/>
              <a:buNone/>
              <a:defRPr sz="3200" b="1">
                <a:solidFill>
                  <a:srgbClr val="FFFFFF"/>
                </a:solidFill>
                <a:latin typeface="Corbel"/>
                <a:ea typeface="Corbel"/>
                <a:cs typeface="Corbel"/>
                <a:sym typeface="Corbel"/>
              </a:defRPr>
            </a:lvl2pPr>
            <a:lvl3pPr lvl="2" algn="l">
              <a:lnSpc>
                <a:spcPct val="100000"/>
              </a:lnSpc>
              <a:spcBef>
                <a:spcPts val="0"/>
              </a:spcBef>
              <a:spcAft>
                <a:spcPts val="0"/>
              </a:spcAft>
              <a:buSzPts val="2800"/>
              <a:buNone/>
              <a:defRPr sz="3200" b="1">
                <a:solidFill>
                  <a:srgbClr val="FFFFFF"/>
                </a:solidFill>
                <a:latin typeface="Corbel"/>
                <a:ea typeface="Corbel"/>
                <a:cs typeface="Corbel"/>
                <a:sym typeface="Corbel"/>
              </a:defRPr>
            </a:lvl3pPr>
            <a:lvl4pPr lvl="3" algn="l">
              <a:lnSpc>
                <a:spcPct val="100000"/>
              </a:lnSpc>
              <a:spcBef>
                <a:spcPts val="0"/>
              </a:spcBef>
              <a:spcAft>
                <a:spcPts val="0"/>
              </a:spcAft>
              <a:buSzPts val="2800"/>
              <a:buNone/>
              <a:defRPr sz="3200" b="1">
                <a:solidFill>
                  <a:srgbClr val="FFFFFF"/>
                </a:solidFill>
                <a:latin typeface="Corbel"/>
                <a:ea typeface="Corbel"/>
                <a:cs typeface="Corbel"/>
                <a:sym typeface="Corbel"/>
              </a:defRPr>
            </a:lvl4pPr>
            <a:lvl5pPr lvl="4" algn="l">
              <a:lnSpc>
                <a:spcPct val="100000"/>
              </a:lnSpc>
              <a:spcBef>
                <a:spcPts val="0"/>
              </a:spcBef>
              <a:spcAft>
                <a:spcPts val="0"/>
              </a:spcAft>
              <a:buSzPts val="2800"/>
              <a:buNone/>
              <a:defRPr sz="3200" b="1">
                <a:solidFill>
                  <a:srgbClr val="FFFFFF"/>
                </a:solidFill>
                <a:latin typeface="Corbel"/>
                <a:ea typeface="Corbel"/>
                <a:cs typeface="Corbel"/>
                <a:sym typeface="Corbel"/>
              </a:defRPr>
            </a:lvl5pPr>
            <a:lvl6pPr lvl="5" algn="l">
              <a:lnSpc>
                <a:spcPct val="100000"/>
              </a:lnSpc>
              <a:spcBef>
                <a:spcPts val="0"/>
              </a:spcBef>
              <a:spcAft>
                <a:spcPts val="0"/>
              </a:spcAft>
              <a:buSzPts val="2800"/>
              <a:buNone/>
              <a:defRPr sz="3200" b="1">
                <a:solidFill>
                  <a:srgbClr val="FFFFFF"/>
                </a:solidFill>
                <a:latin typeface="Corbel"/>
                <a:ea typeface="Corbel"/>
                <a:cs typeface="Corbel"/>
                <a:sym typeface="Corbel"/>
              </a:defRPr>
            </a:lvl6pPr>
            <a:lvl7pPr lvl="6" algn="l">
              <a:lnSpc>
                <a:spcPct val="100000"/>
              </a:lnSpc>
              <a:spcBef>
                <a:spcPts val="0"/>
              </a:spcBef>
              <a:spcAft>
                <a:spcPts val="0"/>
              </a:spcAft>
              <a:buSzPts val="2800"/>
              <a:buNone/>
              <a:defRPr sz="3200" b="1">
                <a:solidFill>
                  <a:srgbClr val="FFFFFF"/>
                </a:solidFill>
                <a:latin typeface="Corbel"/>
                <a:ea typeface="Corbel"/>
                <a:cs typeface="Corbel"/>
                <a:sym typeface="Corbel"/>
              </a:defRPr>
            </a:lvl7pPr>
            <a:lvl8pPr lvl="7" algn="l">
              <a:lnSpc>
                <a:spcPct val="100000"/>
              </a:lnSpc>
              <a:spcBef>
                <a:spcPts val="0"/>
              </a:spcBef>
              <a:spcAft>
                <a:spcPts val="0"/>
              </a:spcAft>
              <a:buSzPts val="2800"/>
              <a:buNone/>
              <a:defRPr sz="3200" b="1">
                <a:solidFill>
                  <a:srgbClr val="FFFFFF"/>
                </a:solidFill>
                <a:latin typeface="Corbel"/>
                <a:ea typeface="Corbel"/>
                <a:cs typeface="Corbel"/>
                <a:sym typeface="Corbel"/>
              </a:defRPr>
            </a:lvl8pPr>
            <a:lvl9pPr lvl="8" algn="l">
              <a:lnSpc>
                <a:spcPct val="100000"/>
              </a:lnSpc>
              <a:spcBef>
                <a:spcPts val="0"/>
              </a:spcBef>
              <a:spcAft>
                <a:spcPts val="0"/>
              </a:spcAft>
              <a:buSzPts val="2800"/>
              <a:buNone/>
              <a:defRPr sz="3200" b="1">
                <a:solidFill>
                  <a:srgbClr val="FFFFFF"/>
                </a:solidFill>
                <a:latin typeface="Corbel"/>
                <a:ea typeface="Corbel"/>
                <a:cs typeface="Corbel"/>
                <a:sym typeface="Corbel"/>
              </a:defRPr>
            </a:lvl9pPr>
          </a:lstStyle>
          <a:p>
            <a:endParaRPr/>
          </a:p>
        </p:txBody>
      </p:sp>
      <p:sp>
        <p:nvSpPr>
          <p:cNvPr id="27" name="Google Shape;27;p4"/>
          <p:cNvSpPr txBox="1">
            <a:spLocks noGrp="1"/>
          </p:cNvSpPr>
          <p:nvPr>
            <p:ph type="subTitle" idx="1"/>
          </p:nvPr>
        </p:nvSpPr>
        <p:spPr>
          <a:xfrm>
            <a:off x="364750" y="997425"/>
            <a:ext cx="8385600" cy="393600"/>
          </a:xfrm>
          <a:prstGeom prst="rect">
            <a:avLst/>
          </a:prstGeom>
          <a:noFill/>
          <a:ln>
            <a:noFill/>
          </a:ln>
        </p:spPr>
        <p:txBody>
          <a:bodyPr spcFirstLastPara="1" wrap="square" lIns="91425" tIns="91425" rIns="91425" bIns="91425" anchor="t" anchorCtr="0"/>
          <a:lstStyle>
            <a:lvl1pPr lvl="0" algn="l">
              <a:lnSpc>
                <a:spcPct val="115000"/>
              </a:lnSpc>
              <a:spcBef>
                <a:spcPts val="0"/>
              </a:spcBef>
              <a:spcAft>
                <a:spcPts val="0"/>
              </a:spcAft>
              <a:buSzPts val="1800"/>
              <a:buNone/>
              <a:defRPr sz="1400" b="1">
                <a:solidFill>
                  <a:srgbClr val="AAB31C"/>
                </a:solidFill>
                <a:latin typeface="Corbel"/>
                <a:ea typeface="Corbel"/>
                <a:cs typeface="Corbel"/>
                <a:sym typeface="Corbel"/>
              </a:defRPr>
            </a:lvl1pPr>
            <a:lvl2pPr lvl="1" algn="l">
              <a:lnSpc>
                <a:spcPct val="115000"/>
              </a:lnSpc>
              <a:spcBef>
                <a:spcPts val="1000"/>
              </a:spcBef>
              <a:spcAft>
                <a:spcPts val="0"/>
              </a:spcAft>
              <a:buSzPts val="1400"/>
              <a:buNone/>
              <a:defRPr sz="1400" b="1">
                <a:solidFill>
                  <a:srgbClr val="00ACDA"/>
                </a:solidFill>
                <a:latin typeface="Corbel"/>
                <a:ea typeface="Corbel"/>
                <a:cs typeface="Corbel"/>
                <a:sym typeface="Corbel"/>
              </a:defRPr>
            </a:lvl2pPr>
            <a:lvl3pPr lvl="2" algn="l">
              <a:lnSpc>
                <a:spcPct val="115000"/>
              </a:lnSpc>
              <a:spcBef>
                <a:spcPts val="1000"/>
              </a:spcBef>
              <a:spcAft>
                <a:spcPts val="0"/>
              </a:spcAft>
              <a:buSzPts val="1400"/>
              <a:buNone/>
              <a:defRPr sz="1400" b="1">
                <a:solidFill>
                  <a:srgbClr val="00ACDA"/>
                </a:solidFill>
                <a:latin typeface="Corbel"/>
                <a:ea typeface="Corbel"/>
                <a:cs typeface="Corbel"/>
                <a:sym typeface="Corbel"/>
              </a:defRPr>
            </a:lvl3pPr>
            <a:lvl4pPr lvl="3" algn="l">
              <a:lnSpc>
                <a:spcPct val="115000"/>
              </a:lnSpc>
              <a:spcBef>
                <a:spcPts val="1000"/>
              </a:spcBef>
              <a:spcAft>
                <a:spcPts val="0"/>
              </a:spcAft>
              <a:buSzPts val="1400"/>
              <a:buNone/>
              <a:defRPr sz="1400" b="1">
                <a:solidFill>
                  <a:srgbClr val="00ACDA"/>
                </a:solidFill>
                <a:latin typeface="Corbel"/>
                <a:ea typeface="Corbel"/>
                <a:cs typeface="Corbel"/>
                <a:sym typeface="Corbel"/>
              </a:defRPr>
            </a:lvl4pPr>
            <a:lvl5pPr lvl="4" algn="l">
              <a:lnSpc>
                <a:spcPct val="115000"/>
              </a:lnSpc>
              <a:spcBef>
                <a:spcPts val="1000"/>
              </a:spcBef>
              <a:spcAft>
                <a:spcPts val="0"/>
              </a:spcAft>
              <a:buSzPts val="1400"/>
              <a:buNone/>
              <a:defRPr sz="1400" b="1">
                <a:solidFill>
                  <a:srgbClr val="00ACDA"/>
                </a:solidFill>
                <a:latin typeface="Corbel"/>
                <a:ea typeface="Corbel"/>
                <a:cs typeface="Corbel"/>
                <a:sym typeface="Corbel"/>
              </a:defRPr>
            </a:lvl5pPr>
            <a:lvl6pPr lvl="5" algn="l">
              <a:lnSpc>
                <a:spcPct val="115000"/>
              </a:lnSpc>
              <a:spcBef>
                <a:spcPts val="1000"/>
              </a:spcBef>
              <a:spcAft>
                <a:spcPts val="0"/>
              </a:spcAft>
              <a:buSzPts val="1400"/>
              <a:buNone/>
              <a:defRPr sz="1400" b="1">
                <a:solidFill>
                  <a:srgbClr val="00ACDA"/>
                </a:solidFill>
                <a:latin typeface="Corbel"/>
                <a:ea typeface="Corbel"/>
                <a:cs typeface="Corbel"/>
                <a:sym typeface="Corbel"/>
              </a:defRPr>
            </a:lvl6pPr>
            <a:lvl7pPr lvl="6" algn="l">
              <a:lnSpc>
                <a:spcPct val="115000"/>
              </a:lnSpc>
              <a:spcBef>
                <a:spcPts val="1000"/>
              </a:spcBef>
              <a:spcAft>
                <a:spcPts val="0"/>
              </a:spcAft>
              <a:buSzPts val="1400"/>
              <a:buNone/>
              <a:defRPr sz="1400" b="1">
                <a:solidFill>
                  <a:srgbClr val="00ACDA"/>
                </a:solidFill>
                <a:latin typeface="Corbel"/>
                <a:ea typeface="Corbel"/>
                <a:cs typeface="Corbel"/>
                <a:sym typeface="Corbel"/>
              </a:defRPr>
            </a:lvl7pPr>
            <a:lvl8pPr lvl="7" algn="l">
              <a:lnSpc>
                <a:spcPct val="115000"/>
              </a:lnSpc>
              <a:spcBef>
                <a:spcPts val="1000"/>
              </a:spcBef>
              <a:spcAft>
                <a:spcPts val="0"/>
              </a:spcAft>
              <a:buSzPts val="1400"/>
              <a:buNone/>
              <a:defRPr sz="1400" b="1">
                <a:solidFill>
                  <a:srgbClr val="00ACDA"/>
                </a:solidFill>
                <a:latin typeface="Corbel"/>
                <a:ea typeface="Corbel"/>
                <a:cs typeface="Corbel"/>
                <a:sym typeface="Corbel"/>
              </a:defRPr>
            </a:lvl8pPr>
            <a:lvl9pPr lvl="8" algn="l">
              <a:lnSpc>
                <a:spcPct val="115000"/>
              </a:lnSpc>
              <a:spcBef>
                <a:spcPts val="1000"/>
              </a:spcBef>
              <a:spcAft>
                <a:spcPts val="1000"/>
              </a:spcAft>
              <a:buSzPts val="1400"/>
              <a:buNone/>
              <a:defRPr sz="1400" b="1">
                <a:solidFill>
                  <a:srgbClr val="00ACDA"/>
                </a:solidFill>
                <a:latin typeface="Corbel"/>
                <a:ea typeface="Corbel"/>
                <a:cs typeface="Corbel"/>
                <a:sym typeface="Corbel"/>
              </a:defRPr>
            </a:lvl9pPr>
          </a:lstStyle>
          <a:p>
            <a:endParaRPr/>
          </a:p>
        </p:txBody>
      </p:sp>
      <p:sp>
        <p:nvSpPr>
          <p:cNvPr id="28" name="Google Shape;28;p4"/>
          <p:cNvSpPr txBox="1">
            <a:spLocks noGrp="1"/>
          </p:cNvSpPr>
          <p:nvPr>
            <p:ph type="body" idx="2"/>
          </p:nvPr>
        </p:nvSpPr>
        <p:spPr>
          <a:xfrm>
            <a:off x="364750" y="1391025"/>
            <a:ext cx="8385600" cy="22221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Font typeface="Garamond"/>
              <a:buChar char="●"/>
              <a:defRPr sz="1400">
                <a:latin typeface="Garamond"/>
                <a:ea typeface="Garamond"/>
                <a:cs typeface="Garamond"/>
                <a:sym typeface="Garamond"/>
              </a:defRPr>
            </a:lvl1pPr>
            <a:lvl2pPr marL="914400" lvl="1" indent="-317500" algn="l">
              <a:lnSpc>
                <a:spcPct val="115000"/>
              </a:lnSpc>
              <a:spcBef>
                <a:spcPts val="1000"/>
              </a:spcBef>
              <a:spcAft>
                <a:spcPts val="0"/>
              </a:spcAft>
              <a:buSzPts val="1400"/>
              <a:buFont typeface="Garamond"/>
              <a:buChar char="○"/>
              <a:defRPr>
                <a:latin typeface="Garamond"/>
                <a:ea typeface="Garamond"/>
                <a:cs typeface="Garamond"/>
                <a:sym typeface="Garamond"/>
              </a:defRPr>
            </a:lvl2pPr>
            <a:lvl3pPr marL="1371600" lvl="2" indent="-317500" algn="l">
              <a:lnSpc>
                <a:spcPct val="115000"/>
              </a:lnSpc>
              <a:spcBef>
                <a:spcPts val="1000"/>
              </a:spcBef>
              <a:spcAft>
                <a:spcPts val="0"/>
              </a:spcAft>
              <a:buSzPts val="1400"/>
              <a:buFont typeface="Garamond"/>
              <a:buChar char="■"/>
              <a:defRPr>
                <a:latin typeface="Garamond"/>
                <a:ea typeface="Garamond"/>
                <a:cs typeface="Garamond"/>
                <a:sym typeface="Garamond"/>
              </a:defRPr>
            </a:lvl3pPr>
            <a:lvl4pPr marL="1828800" lvl="3" indent="-317500" algn="l">
              <a:lnSpc>
                <a:spcPct val="115000"/>
              </a:lnSpc>
              <a:spcBef>
                <a:spcPts val="1000"/>
              </a:spcBef>
              <a:spcAft>
                <a:spcPts val="0"/>
              </a:spcAft>
              <a:buSzPts val="1400"/>
              <a:buFont typeface="Garamond"/>
              <a:buChar char="●"/>
              <a:defRPr>
                <a:latin typeface="Garamond"/>
                <a:ea typeface="Garamond"/>
                <a:cs typeface="Garamond"/>
                <a:sym typeface="Garamond"/>
              </a:defRPr>
            </a:lvl4pPr>
            <a:lvl5pPr marL="2286000" lvl="4" indent="-317500" algn="l">
              <a:lnSpc>
                <a:spcPct val="115000"/>
              </a:lnSpc>
              <a:spcBef>
                <a:spcPts val="1000"/>
              </a:spcBef>
              <a:spcAft>
                <a:spcPts val="0"/>
              </a:spcAft>
              <a:buSzPts val="1400"/>
              <a:buFont typeface="Garamond"/>
              <a:buChar char="○"/>
              <a:defRPr>
                <a:latin typeface="Garamond"/>
                <a:ea typeface="Garamond"/>
                <a:cs typeface="Garamond"/>
                <a:sym typeface="Garamond"/>
              </a:defRPr>
            </a:lvl5pPr>
            <a:lvl6pPr marL="2743200" lvl="5" indent="-317500" algn="l">
              <a:lnSpc>
                <a:spcPct val="115000"/>
              </a:lnSpc>
              <a:spcBef>
                <a:spcPts val="1000"/>
              </a:spcBef>
              <a:spcAft>
                <a:spcPts val="0"/>
              </a:spcAft>
              <a:buSzPts val="1400"/>
              <a:buFont typeface="Garamond"/>
              <a:buChar char="■"/>
              <a:defRPr>
                <a:latin typeface="Garamond"/>
                <a:ea typeface="Garamond"/>
                <a:cs typeface="Garamond"/>
                <a:sym typeface="Garamond"/>
              </a:defRPr>
            </a:lvl6pPr>
            <a:lvl7pPr marL="3200400" lvl="6" indent="-317500" algn="l">
              <a:lnSpc>
                <a:spcPct val="115000"/>
              </a:lnSpc>
              <a:spcBef>
                <a:spcPts val="1000"/>
              </a:spcBef>
              <a:spcAft>
                <a:spcPts val="0"/>
              </a:spcAft>
              <a:buSzPts val="1400"/>
              <a:buFont typeface="Garamond"/>
              <a:buChar char="●"/>
              <a:defRPr>
                <a:latin typeface="Garamond"/>
                <a:ea typeface="Garamond"/>
                <a:cs typeface="Garamond"/>
                <a:sym typeface="Garamond"/>
              </a:defRPr>
            </a:lvl7pPr>
            <a:lvl8pPr marL="3657600" lvl="7" indent="-317500" algn="l">
              <a:lnSpc>
                <a:spcPct val="115000"/>
              </a:lnSpc>
              <a:spcBef>
                <a:spcPts val="1000"/>
              </a:spcBef>
              <a:spcAft>
                <a:spcPts val="0"/>
              </a:spcAft>
              <a:buSzPts val="1400"/>
              <a:buFont typeface="Garamond"/>
              <a:buChar char="○"/>
              <a:defRPr>
                <a:latin typeface="Garamond"/>
                <a:ea typeface="Garamond"/>
                <a:cs typeface="Garamond"/>
                <a:sym typeface="Garamond"/>
              </a:defRPr>
            </a:lvl8pPr>
            <a:lvl9pPr marL="4114800" lvl="8" indent="-317500" algn="l">
              <a:lnSpc>
                <a:spcPct val="115000"/>
              </a:lnSpc>
              <a:spcBef>
                <a:spcPts val="1000"/>
              </a:spcBef>
              <a:spcAft>
                <a:spcPts val="1000"/>
              </a:spcAft>
              <a:buSzPts val="1400"/>
              <a:buFont typeface="Garamond"/>
              <a:buChar char="■"/>
              <a:defRPr>
                <a:latin typeface="Garamond"/>
                <a:ea typeface="Garamond"/>
                <a:cs typeface="Garamond"/>
                <a:sym typeface="Garamond"/>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Subtitle">
  <p:cSld name="TITLE_1">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892969" y="863947"/>
            <a:ext cx="7358063" cy="1741289"/>
          </a:xfrm>
          <a:prstGeom prst="rect">
            <a:avLst/>
          </a:prstGeom>
          <a:noFill/>
          <a:ln>
            <a:noFill/>
          </a:ln>
        </p:spPr>
        <p:txBody>
          <a:bodyPr spcFirstLastPara="1" wrap="square" lIns="58925" tIns="58925" rIns="58925" bIns="58925" anchor="b" anchorCtr="0"/>
          <a:lstStyle>
            <a:lvl1pPr marR="0" lvl="0"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1pPr>
            <a:lvl2pPr marR="0" lvl="1"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2pPr>
            <a:lvl3pPr marR="0" lvl="2"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3pPr>
            <a:lvl4pPr marR="0" lvl="3"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4pPr>
            <a:lvl5pPr marR="0" lvl="4"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5pPr>
            <a:lvl6pPr marR="0" lvl="5"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6pPr>
            <a:lvl7pPr marR="0" lvl="6"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7pPr>
            <a:lvl8pPr marR="0" lvl="7"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8pPr>
            <a:lvl9pPr marR="0" lvl="8"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118" name="Google Shape;118;p22"/>
          <p:cNvSpPr txBox="1">
            <a:spLocks noGrp="1"/>
          </p:cNvSpPr>
          <p:nvPr>
            <p:ph type="body" idx="1"/>
          </p:nvPr>
        </p:nvSpPr>
        <p:spPr>
          <a:xfrm>
            <a:off x="892969" y="2652117"/>
            <a:ext cx="7358063" cy="596057"/>
          </a:xfrm>
          <a:prstGeom prst="rect">
            <a:avLst/>
          </a:prstGeom>
          <a:noFill/>
          <a:ln>
            <a:noFill/>
          </a:ln>
        </p:spPr>
        <p:txBody>
          <a:bodyPr spcFirstLastPara="1" wrap="square" lIns="58925" tIns="58925" rIns="58925" bIns="58925" anchor="t" anchorCtr="0"/>
          <a:lstStyle>
            <a:lvl1pPr marL="457200" marR="0" lvl="0" indent="-228600" algn="ctr">
              <a:lnSpc>
                <a:spcPct val="100000"/>
              </a:lnSpc>
              <a:spcBef>
                <a:spcPts val="0"/>
              </a:spcBef>
              <a:spcAft>
                <a:spcPts val="0"/>
              </a:spcAft>
              <a:buClr>
                <a:srgbClr val="000000"/>
              </a:buClr>
              <a:buSzPts val="900"/>
              <a:buFont typeface="Helvetica Neue"/>
              <a:buNone/>
              <a:defRPr sz="2100" b="0" i="0" u="none" strike="noStrike" cap="none">
                <a:solidFill>
                  <a:srgbClr val="000000"/>
                </a:solidFill>
                <a:latin typeface="Helvetica Neue"/>
                <a:ea typeface="Helvetica Neue"/>
                <a:cs typeface="Helvetica Neue"/>
                <a:sym typeface="Helvetica Neue"/>
              </a:defRPr>
            </a:lvl1pPr>
            <a:lvl2pPr marL="914400" marR="0" lvl="1" indent="-228600" algn="ctr">
              <a:lnSpc>
                <a:spcPct val="100000"/>
              </a:lnSpc>
              <a:spcBef>
                <a:spcPts val="0"/>
              </a:spcBef>
              <a:spcAft>
                <a:spcPts val="0"/>
              </a:spcAft>
              <a:buClr>
                <a:srgbClr val="000000"/>
              </a:buClr>
              <a:buSzPts val="900"/>
              <a:buFont typeface="Helvetica Neue"/>
              <a:buNone/>
              <a:defRPr sz="2100" b="0" i="0" u="none" strike="noStrike" cap="none">
                <a:solidFill>
                  <a:srgbClr val="000000"/>
                </a:solidFill>
                <a:latin typeface="Helvetica Neue"/>
                <a:ea typeface="Helvetica Neue"/>
                <a:cs typeface="Helvetica Neue"/>
                <a:sym typeface="Helvetica Neue"/>
              </a:defRPr>
            </a:lvl2pPr>
            <a:lvl3pPr marL="1371600" marR="0" lvl="2" indent="-228600" algn="ctr">
              <a:lnSpc>
                <a:spcPct val="100000"/>
              </a:lnSpc>
              <a:spcBef>
                <a:spcPts val="0"/>
              </a:spcBef>
              <a:spcAft>
                <a:spcPts val="0"/>
              </a:spcAft>
              <a:buClr>
                <a:srgbClr val="000000"/>
              </a:buClr>
              <a:buSzPts val="900"/>
              <a:buFont typeface="Helvetica Neue"/>
              <a:buNone/>
              <a:defRPr sz="2100" b="0" i="0" u="none" strike="noStrike" cap="none">
                <a:solidFill>
                  <a:srgbClr val="000000"/>
                </a:solidFill>
                <a:latin typeface="Helvetica Neue"/>
                <a:ea typeface="Helvetica Neue"/>
                <a:cs typeface="Helvetica Neue"/>
                <a:sym typeface="Helvetica Neue"/>
              </a:defRPr>
            </a:lvl3pPr>
            <a:lvl4pPr marL="1828800" marR="0" lvl="3" indent="-228600" algn="ctr">
              <a:lnSpc>
                <a:spcPct val="100000"/>
              </a:lnSpc>
              <a:spcBef>
                <a:spcPts val="0"/>
              </a:spcBef>
              <a:spcAft>
                <a:spcPts val="0"/>
              </a:spcAft>
              <a:buClr>
                <a:srgbClr val="000000"/>
              </a:buClr>
              <a:buSzPts val="900"/>
              <a:buFont typeface="Helvetica Neue"/>
              <a:buNone/>
              <a:defRPr sz="2100" b="0" i="0" u="none" strike="noStrike" cap="none">
                <a:solidFill>
                  <a:srgbClr val="000000"/>
                </a:solidFill>
                <a:latin typeface="Helvetica Neue"/>
                <a:ea typeface="Helvetica Neue"/>
                <a:cs typeface="Helvetica Neue"/>
                <a:sym typeface="Helvetica Neue"/>
              </a:defRPr>
            </a:lvl4pPr>
            <a:lvl5pPr marL="2286000" marR="0" lvl="4" indent="-228600" algn="ctr">
              <a:lnSpc>
                <a:spcPct val="100000"/>
              </a:lnSpc>
              <a:spcBef>
                <a:spcPts val="0"/>
              </a:spcBef>
              <a:spcAft>
                <a:spcPts val="0"/>
              </a:spcAft>
              <a:buClr>
                <a:srgbClr val="000000"/>
              </a:buClr>
              <a:buSzPts val="900"/>
              <a:buFont typeface="Helvetica Neue"/>
              <a:buNone/>
              <a:defRPr sz="2100" b="0" i="0" u="none" strike="noStrike" cap="none">
                <a:solidFill>
                  <a:srgbClr val="000000"/>
                </a:solidFill>
                <a:latin typeface="Helvetica Neue"/>
                <a:ea typeface="Helvetica Neue"/>
                <a:cs typeface="Helvetica Neue"/>
                <a:sym typeface="Helvetica Neue"/>
              </a:defRPr>
            </a:lvl5pPr>
            <a:lvl6pPr marL="2743200" marR="0" lvl="5" indent="-336550" algn="l">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6pPr>
            <a:lvl7pPr marL="3200400" marR="0" lvl="6" indent="-336550" algn="l">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7pPr>
            <a:lvl8pPr marL="3657600" marR="0" lvl="7" indent="-336550" algn="l">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8pPr>
            <a:lvl9pPr marL="4114800" marR="0" lvl="8" indent="-336550" algn="l">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19" name="Google Shape;119;p22"/>
          <p:cNvSpPr txBox="1">
            <a:spLocks noGrp="1"/>
          </p:cNvSpPr>
          <p:nvPr>
            <p:ph type="sldNum" idx="12"/>
          </p:nvPr>
        </p:nvSpPr>
        <p:spPr>
          <a:xfrm>
            <a:off x="4437983" y="4878958"/>
            <a:ext cx="259104" cy="200918"/>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900">
              <a:solidFill>
                <a:schemeClr val="dk2"/>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Subtitle">
  <p:cSld name="TITLE_2">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892969" y="863947"/>
            <a:ext cx="7358063" cy="1741289"/>
          </a:xfrm>
          <a:prstGeom prst="rect">
            <a:avLst/>
          </a:prstGeom>
          <a:noFill/>
          <a:ln>
            <a:noFill/>
          </a:ln>
        </p:spPr>
        <p:txBody>
          <a:bodyPr spcFirstLastPara="1" wrap="square" lIns="58925" tIns="58925" rIns="58925" bIns="58925" anchor="b" anchorCtr="0"/>
          <a:lstStyle>
            <a:lvl1pPr marR="0" lvl="0"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1pPr>
            <a:lvl2pPr marR="0" lvl="1"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2pPr>
            <a:lvl3pPr marR="0" lvl="2"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3pPr>
            <a:lvl4pPr marR="0" lvl="3"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4pPr>
            <a:lvl5pPr marR="0" lvl="4"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5pPr>
            <a:lvl6pPr marR="0" lvl="5"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6pPr>
            <a:lvl7pPr marR="0" lvl="6"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7pPr>
            <a:lvl8pPr marR="0" lvl="7"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8pPr>
            <a:lvl9pPr marR="0" lvl="8" algn="ctr">
              <a:lnSpc>
                <a:spcPct val="100000"/>
              </a:lnSpc>
              <a:spcBef>
                <a:spcPts val="0"/>
              </a:spcBef>
              <a:spcAft>
                <a:spcPts val="0"/>
              </a:spcAft>
              <a:buClr>
                <a:srgbClr val="000000"/>
              </a:buClr>
              <a:buSzPts val="900"/>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122" name="Google Shape;122;p23"/>
          <p:cNvSpPr txBox="1">
            <a:spLocks noGrp="1"/>
          </p:cNvSpPr>
          <p:nvPr>
            <p:ph type="body" idx="1"/>
          </p:nvPr>
        </p:nvSpPr>
        <p:spPr>
          <a:xfrm>
            <a:off x="892969" y="2652117"/>
            <a:ext cx="7358063" cy="596057"/>
          </a:xfrm>
          <a:prstGeom prst="rect">
            <a:avLst/>
          </a:prstGeom>
          <a:noFill/>
          <a:ln>
            <a:noFill/>
          </a:ln>
        </p:spPr>
        <p:txBody>
          <a:bodyPr spcFirstLastPara="1" wrap="square" lIns="58925" tIns="58925" rIns="58925" bIns="58925" anchor="t" anchorCtr="0"/>
          <a:lstStyle>
            <a:lvl1pPr marL="457200" marR="0" lvl="0" indent="-228600" algn="ctr">
              <a:lnSpc>
                <a:spcPct val="100000"/>
              </a:lnSpc>
              <a:spcBef>
                <a:spcPts val="0"/>
              </a:spcBef>
              <a:spcAft>
                <a:spcPts val="0"/>
              </a:spcAft>
              <a:buClr>
                <a:srgbClr val="000000"/>
              </a:buClr>
              <a:buSzPts val="900"/>
              <a:buFont typeface="Helvetica Neue"/>
              <a:buNone/>
              <a:defRPr sz="2100" b="0" i="0" u="none" strike="noStrike" cap="none">
                <a:solidFill>
                  <a:srgbClr val="000000"/>
                </a:solidFill>
                <a:latin typeface="Helvetica Neue"/>
                <a:ea typeface="Helvetica Neue"/>
                <a:cs typeface="Helvetica Neue"/>
                <a:sym typeface="Helvetica Neue"/>
              </a:defRPr>
            </a:lvl1pPr>
            <a:lvl2pPr marL="914400" marR="0" lvl="1" indent="-228600" algn="ctr">
              <a:lnSpc>
                <a:spcPct val="100000"/>
              </a:lnSpc>
              <a:spcBef>
                <a:spcPts val="0"/>
              </a:spcBef>
              <a:spcAft>
                <a:spcPts val="0"/>
              </a:spcAft>
              <a:buClr>
                <a:srgbClr val="000000"/>
              </a:buClr>
              <a:buSzPts val="900"/>
              <a:buFont typeface="Helvetica Neue"/>
              <a:buNone/>
              <a:defRPr sz="2100" b="0" i="0" u="none" strike="noStrike" cap="none">
                <a:solidFill>
                  <a:srgbClr val="000000"/>
                </a:solidFill>
                <a:latin typeface="Helvetica Neue"/>
                <a:ea typeface="Helvetica Neue"/>
                <a:cs typeface="Helvetica Neue"/>
                <a:sym typeface="Helvetica Neue"/>
              </a:defRPr>
            </a:lvl2pPr>
            <a:lvl3pPr marL="1371600" marR="0" lvl="2" indent="-228600" algn="ctr">
              <a:lnSpc>
                <a:spcPct val="100000"/>
              </a:lnSpc>
              <a:spcBef>
                <a:spcPts val="0"/>
              </a:spcBef>
              <a:spcAft>
                <a:spcPts val="0"/>
              </a:spcAft>
              <a:buClr>
                <a:srgbClr val="000000"/>
              </a:buClr>
              <a:buSzPts val="900"/>
              <a:buFont typeface="Helvetica Neue"/>
              <a:buNone/>
              <a:defRPr sz="2100" b="0" i="0" u="none" strike="noStrike" cap="none">
                <a:solidFill>
                  <a:srgbClr val="000000"/>
                </a:solidFill>
                <a:latin typeface="Helvetica Neue"/>
                <a:ea typeface="Helvetica Neue"/>
                <a:cs typeface="Helvetica Neue"/>
                <a:sym typeface="Helvetica Neue"/>
              </a:defRPr>
            </a:lvl3pPr>
            <a:lvl4pPr marL="1828800" marR="0" lvl="3" indent="-228600" algn="ctr">
              <a:lnSpc>
                <a:spcPct val="100000"/>
              </a:lnSpc>
              <a:spcBef>
                <a:spcPts val="0"/>
              </a:spcBef>
              <a:spcAft>
                <a:spcPts val="0"/>
              </a:spcAft>
              <a:buClr>
                <a:srgbClr val="000000"/>
              </a:buClr>
              <a:buSzPts val="900"/>
              <a:buFont typeface="Helvetica Neue"/>
              <a:buNone/>
              <a:defRPr sz="2100" b="0" i="0" u="none" strike="noStrike" cap="none">
                <a:solidFill>
                  <a:srgbClr val="000000"/>
                </a:solidFill>
                <a:latin typeface="Helvetica Neue"/>
                <a:ea typeface="Helvetica Neue"/>
                <a:cs typeface="Helvetica Neue"/>
                <a:sym typeface="Helvetica Neue"/>
              </a:defRPr>
            </a:lvl4pPr>
            <a:lvl5pPr marL="2286000" marR="0" lvl="4" indent="-228600" algn="ctr">
              <a:lnSpc>
                <a:spcPct val="100000"/>
              </a:lnSpc>
              <a:spcBef>
                <a:spcPts val="0"/>
              </a:spcBef>
              <a:spcAft>
                <a:spcPts val="0"/>
              </a:spcAft>
              <a:buClr>
                <a:srgbClr val="000000"/>
              </a:buClr>
              <a:buSzPts val="900"/>
              <a:buFont typeface="Helvetica Neue"/>
              <a:buNone/>
              <a:defRPr sz="2100" b="0" i="0" u="none" strike="noStrike" cap="none">
                <a:solidFill>
                  <a:srgbClr val="000000"/>
                </a:solidFill>
                <a:latin typeface="Helvetica Neue"/>
                <a:ea typeface="Helvetica Neue"/>
                <a:cs typeface="Helvetica Neue"/>
                <a:sym typeface="Helvetica Neue"/>
              </a:defRPr>
            </a:lvl5pPr>
            <a:lvl6pPr marL="2743200" marR="0" lvl="5" indent="-336550" algn="l">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6pPr>
            <a:lvl7pPr marL="3200400" marR="0" lvl="6" indent="-336550" algn="l">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7pPr>
            <a:lvl8pPr marL="3657600" marR="0" lvl="7" indent="-336550" algn="l">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8pPr>
            <a:lvl9pPr marL="4114800" marR="0" lvl="8" indent="-336550" algn="l">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23" name="Google Shape;123;p23"/>
          <p:cNvSpPr txBox="1">
            <a:spLocks noGrp="1"/>
          </p:cNvSpPr>
          <p:nvPr>
            <p:ph type="sldNum" idx="12"/>
          </p:nvPr>
        </p:nvSpPr>
        <p:spPr>
          <a:xfrm>
            <a:off x="4437983" y="4878958"/>
            <a:ext cx="259104" cy="200918"/>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900">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
          <p:cNvSpPr/>
          <p:nvPr/>
        </p:nvSpPr>
        <p:spPr>
          <a:xfrm rot="10800000" flipH="1">
            <a:off x="-3572" y="535781"/>
            <a:ext cx="1191816" cy="381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1" name="Google Shape;31;p5"/>
          <p:cNvSpPr txBox="1">
            <a:spLocks noGrp="1"/>
          </p:cNvSpPr>
          <p:nvPr>
            <p:ph type="title"/>
          </p:nvPr>
        </p:nvSpPr>
        <p:spPr>
          <a:xfrm>
            <a:off x="1944694" y="468082"/>
            <a:ext cx="6683765" cy="960668"/>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1941909" y="1600200"/>
            <a:ext cx="6686550" cy="2833217"/>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3" name="Google Shape;33;p5"/>
          <p:cNvSpPr txBox="1">
            <a:spLocks noGrp="1"/>
          </p:cNvSpPr>
          <p:nvPr>
            <p:ph type="dt" idx="10"/>
          </p:nvPr>
        </p:nvSpPr>
        <p:spPr>
          <a:xfrm>
            <a:off x="7771210" y="4598194"/>
            <a:ext cx="859631" cy="27741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 name="Google Shape;34;p5"/>
          <p:cNvSpPr txBox="1">
            <a:spLocks noGrp="1"/>
          </p:cNvSpPr>
          <p:nvPr>
            <p:ph type="ftr" idx="11"/>
          </p:nvPr>
        </p:nvSpPr>
        <p:spPr>
          <a:xfrm>
            <a:off x="1941910" y="4601766"/>
            <a:ext cx="5715000" cy="273844"/>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2">
  <p:cSld name="CUSTOM_2">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6"/>
          <p:cNvSpPr/>
          <p:nvPr/>
        </p:nvSpPr>
        <p:spPr>
          <a:xfrm>
            <a:off x="0" y="5000"/>
            <a:ext cx="9153900" cy="5143500"/>
          </a:xfrm>
          <a:prstGeom prst="rect">
            <a:avLst/>
          </a:prstGeom>
          <a:solidFill>
            <a:srgbClr val="29818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6"/>
          <p:cNvSpPr/>
          <p:nvPr/>
        </p:nvSpPr>
        <p:spPr>
          <a:xfrm>
            <a:off x="-75" y="1639275"/>
            <a:ext cx="9153900" cy="1874700"/>
          </a:xfrm>
          <a:prstGeom prst="rect">
            <a:avLst/>
          </a:prstGeom>
          <a:solidFill>
            <a:srgbClr val="5063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6"/>
          <p:cNvSpPr txBox="1">
            <a:spLocks noGrp="1"/>
          </p:cNvSpPr>
          <p:nvPr>
            <p:ph type="title" idx="2"/>
          </p:nvPr>
        </p:nvSpPr>
        <p:spPr>
          <a:xfrm>
            <a:off x="364750" y="2285078"/>
            <a:ext cx="8427300" cy="4773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2800"/>
              <a:buNone/>
              <a:defRPr sz="3600" b="1">
                <a:solidFill>
                  <a:srgbClr val="FFFFFF"/>
                </a:solidFill>
                <a:latin typeface="Corbel"/>
                <a:ea typeface="Corbel"/>
                <a:cs typeface="Corbel"/>
                <a:sym typeface="Corbel"/>
              </a:defRPr>
            </a:lvl1pPr>
            <a:lvl2pPr lvl="1" algn="l">
              <a:lnSpc>
                <a:spcPct val="100000"/>
              </a:lnSpc>
              <a:spcBef>
                <a:spcPts val="0"/>
              </a:spcBef>
              <a:spcAft>
                <a:spcPts val="0"/>
              </a:spcAft>
              <a:buSzPts val="2800"/>
              <a:buNone/>
              <a:defRPr sz="3600" b="1">
                <a:solidFill>
                  <a:srgbClr val="FFFFFF"/>
                </a:solidFill>
                <a:latin typeface="Corbel"/>
                <a:ea typeface="Corbel"/>
                <a:cs typeface="Corbel"/>
                <a:sym typeface="Corbel"/>
              </a:defRPr>
            </a:lvl2pPr>
            <a:lvl3pPr lvl="2" algn="l">
              <a:lnSpc>
                <a:spcPct val="100000"/>
              </a:lnSpc>
              <a:spcBef>
                <a:spcPts val="0"/>
              </a:spcBef>
              <a:spcAft>
                <a:spcPts val="0"/>
              </a:spcAft>
              <a:buSzPts val="2800"/>
              <a:buNone/>
              <a:defRPr sz="3600" b="1">
                <a:solidFill>
                  <a:srgbClr val="FFFFFF"/>
                </a:solidFill>
                <a:latin typeface="Corbel"/>
                <a:ea typeface="Corbel"/>
                <a:cs typeface="Corbel"/>
                <a:sym typeface="Corbel"/>
              </a:defRPr>
            </a:lvl3pPr>
            <a:lvl4pPr lvl="3" algn="l">
              <a:lnSpc>
                <a:spcPct val="100000"/>
              </a:lnSpc>
              <a:spcBef>
                <a:spcPts val="0"/>
              </a:spcBef>
              <a:spcAft>
                <a:spcPts val="0"/>
              </a:spcAft>
              <a:buSzPts val="2800"/>
              <a:buNone/>
              <a:defRPr sz="3600" b="1">
                <a:solidFill>
                  <a:srgbClr val="FFFFFF"/>
                </a:solidFill>
                <a:latin typeface="Corbel"/>
                <a:ea typeface="Corbel"/>
                <a:cs typeface="Corbel"/>
                <a:sym typeface="Corbel"/>
              </a:defRPr>
            </a:lvl4pPr>
            <a:lvl5pPr lvl="4" algn="l">
              <a:lnSpc>
                <a:spcPct val="100000"/>
              </a:lnSpc>
              <a:spcBef>
                <a:spcPts val="0"/>
              </a:spcBef>
              <a:spcAft>
                <a:spcPts val="0"/>
              </a:spcAft>
              <a:buSzPts val="2800"/>
              <a:buNone/>
              <a:defRPr sz="3600" b="1">
                <a:solidFill>
                  <a:srgbClr val="FFFFFF"/>
                </a:solidFill>
                <a:latin typeface="Corbel"/>
                <a:ea typeface="Corbel"/>
                <a:cs typeface="Corbel"/>
                <a:sym typeface="Corbel"/>
              </a:defRPr>
            </a:lvl5pPr>
            <a:lvl6pPr lvl="5" algn="l">
              <a:lnSpc>
                <a:spcPct val="100000"/>
              </a:lnSpc>
              <a:spcBef>
                <a:spcPts val="0"/>
              </a:spcBef>
              <a:spcAft>
                <a:spcPts val="0"/>
              </a:spcAft>
              <a:buSzPts val="2800"/>
              <a:buNone/>
              <a:defRPr sz="3600" b="1">
                <a:solidFill>
                  <a:srgbClr val="FFFFFF"/>
                </a:solidFill>
                <a:latin typeface="Corbel"/>
                <a:ea typeface="Corbel"/>
                <a:cs typeface="Corbel"/>
                <a:sym typeface="Corbel"/>
              </a:defRPr>
            </a:lvl6pPr>
            <a:lvl7pPr lvl="6" algn="l">
              <a:lnSpc>
                <a:spcPct val="100000"/>
              </a:lnSpc>
              <a:spcBef>
                <a:spcPts val="0"/>
              </a:spcBef>
              <a:spcAft>
                <a:spcPts val="0"/>
              </a:spcAft>
              <a:buSzPts val="2800"/>
              <a:buNone/>
              <a:defRPr sz="3600" b="1">
                <a:solidFill>
                  <a:srgbClr val="FFFFFF"/>
                </a:solidFill>
                <a:latin typeface="Corbel"/>
                <a:ea typeface="Corbel"/>
                <a:cs typeface="Corbel"/>
                <a:sym typeface="Corbel"/>
              </a:defRPr>
            </a:lvl7pPr>
            <a:lvl8pPr lvl="7" algn="l">
              <a:lnSpc>
                <a:spcPct val="100000"/>
              </a:lnSpc>
              <a:spcBef>
                <a:spcPts val="0"/>
              </a:spcBef>
              <a:spcAft>
                <a:spcPts val="0"/>
              </a:spcAft>
              <a:buSzPts val="2800"/>
              <a:buNone/>
              <a:defRPr sz="3600" b="1">
                <a:solidFill>
                  <a:srgbClr val="FFFFFF"/>
                </a:solidFill>
                <a:latin typeface="Corbel"/>
                <a:ea typeface="Corbel"/>
                <a:cs typeface="Corbel"/>
                <a:sym typeface="Corbel"/>
              </a:defRPr>
            </a:lvl8pPr>
            <a:lvl9pPr lvl="8" algn="l">
              <a:lnSpc>
                <a:spcPct val="100000"/>
              </a:lnSpc>
              <a:spcBef>
                <a:spcPts val="0"/>
              </a:spcBef>
              <a:spcAft>
                <a:spcPts val="0"/>
              </a:spcAft>
              <a:buSzPts val="2800"/>
              <a:buNone/>
              <a:defRPr sz="3600" b="1">
                <a:solidFill>
                  <a:srgbClr val="FFFFFF"/>
                </a:solidFill>
                <a:latin typeface="Corbel"/>
                <a:ea typeface="Corbel"/>
                <a:cs typeface="Corbel"/>
                <a:sym typeface="Corbe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 name="Google Shape;4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7"/>
          <p:cNvSpPr/>
          <p:nvPr/>
        </p:nvSpPr>
        <p:spPr>
          <a:xfrm>
            <a:off x="0" y="4875"/>
            <a:ext cx="9153900" cy="5143500"/>
          </a:xfrm>
          <a:prstGeom prst="rect">
            <a:avLst/>
          </a:prstGeom>
          <a:solidFill>
            <a:srgbClr val="AAB31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7"/>
          <p:cNvSpPr/>
          <p:nvPr/>
        </p:nvSpPr>
        <p:spPr>
          <a:xfrm>
            <a:off x="-75" y="877275"/>
            <a:ext cx="9153900" cy="1874700"/>
          </a:xfrm>
          <a:prstGeom prst="rect">
            <a:avLst/>
          </a:prstGeom>
          <a:solidFill>
            <a:srgbClr val="5063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7"/>
          <p:cNvSpPr txBox="1">
            <a:spLocks noGrp="1"/>
          </p:cNvSpPr>
          <p:nvPr>
            <p:ph type="title" idx="2"/>
          </p:nvPr>
        </p:nvSpPr>
        <p:spPr>
          <a:xfrm>
            <a:off x="364750" y="1523078"/>
            <a:ext cx="8427300" cy="4773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2800"/>
              <a:buNone/>
              <a:defRPr sz="3600" b="1">
                <a:solidFill>
                  <a:srgbClr val="FFFFFF"/>
                </a:solidFill>
                <a:latin typeface="Corbel"/>
                <a:ea typeface="Corbel"/>
                <a:cs typeface="Corbel"/>
                <a:sym typeface="Corbel"/>
              </a:defRPr>
            </a:lvl1pPr>
            <a:lvl2pPr lvl="1" algn="l">
              <a:lnSpc>
                <a:spcPct val="100000"/>
              </a:lnSpc>
              <a:spcBef>
                <a:spcPts val="0"/>
              </a:spcBef>
              <a:spcAft>
                <a:spcPts val="0"/>
              </a:spcAft>
              <a:buSzPts val="2800"/>
              <a:buNone/>
              <a:defRPr sz="3600" b="1">
                <a:solidFill>
                  <a:srgbClr val="FFFFFF"/>
                </a:solidFill>
                <a:latin typeface="Corbel"/>
                <a:ea typeface="Corbel"/>
                <a:cs typeface="Corbel"/>
                <a:sym typeface="Corbel"/>
              </a:defRPr>
            </a:lvl2pPr>
            <a:lvl3pPr lvl="2" algn="l">
              <a:lnSpc>
                <a:spcPct val="100000"/>
              </a:lnSpc>
              <a:spcBef>
                <a:spcPts val="0"/>
              </a:spcBef>
              <a:spcAft>
                <a:spcPts val="0"/>
              </a:spcAft>
              <a:buSzPts val="2800"/>
              <a:buNone/>
              <a:defRPr sz="3600" b="1">
                <a:solidFill>
                  <a:srgbClr val="FFFFFF"/>
                </a:solidFill>
                <a:latin typeface="Corbel"/>
                <a:ea typeface="Corbel"/>
                <a:cs typeface="Corbel"/>
                <a:sym typeface="Corbel"/>
              </a:defRPr>
            </a:lvl3pPr>
            <a:lvl4pPr lvl="3" algn="l">
              <a:lnSpc>
                <a:spcPct val="100000"/>
              </a:lnSpc>
              <a:spcBef>
                <a:spcPts val="0"/>
              </a:spcBef>
              <a:spcAft>
                <a:spcPts val="0"/>
              </a:spcAft>
              <a:buSzPts val="2800"/>
              <a:buNone/>
              <a:defRPr sz="3600" b="1">
                <a:solidFill>
                  <a:srgbClr val="FFFFFF"/>
                </a:solidFill>
                <a:latin typeface="Corbel"/>
                <a:ea typeface="Corbel"/>
                <a:cs typeface="Corbel"/>
                <a:sym typeface="Corbel"/>
              </a:defRPr>
            </a:lvl4pPr>
            <a:lvl5pPr lvl="4" algn="l">
              <a:lnSpc>
                <a:spcPct val="100000"/>
              </a:lnSpc>
              <a:spcBef>
                <a:spcPts val="0"/>
              </a:spcBef>
              <a:spcAft>
                <a:spcPts val="0"/>
              </a:spcAft>
              <a:buSzPts val="2800"/>
              <a:buNone/>
              <a:defRPr sz="3600" b="1">
                <a:solidFill>
                  <a:srgbClr val="FFFFFF"/>
                </a:solidFill>
                <a:latin typeface="Corbel"/>
                <a:ea typeface="Corbel"/>
                <a:cs typeface="Corbel"/>
                <a:sym typeface="Corbel"/>
              </a:defRPr>
            </a:lvl5pPr>
            <a:lvl6pPr lvl="5" algn="l">
              <a:lnSpc>
                <a:spcPct val="100000"/>
              </a:lnSpc>
              <a:spcBef>
                <a:spcPts val="0"/>
              </a:spcBef>
              <a:spcAft>
                <a:spcPts val="0"/>
              </a:spcAft>
              <a:buSzPts val="2800"/>
              <a:buNone/>
              <a:defRPr sz="3600" b="1">
                <a:solidFill>
                  <a:srgbClr val="FFFFFF"/>
                </a:solidFill>
                <a:latin typeface="Corbel"/>
                <a:ea typeface="Corbel"/>
                <a:cs typeface="Corbel"/>
                <a:sym typeface="Corbel"/>
              </a:defRPr>
            </a:lvl6pPr>
            <a:lvl7pPr lvl="6" algn="l">
              <a:lnSpc>
                <a:spcPct val="100000"/>
              </a:lnSpc>
              <a:spcBef>
                <a:spcPts val="0"/>
              </a:spcBef>
              <a:spcAft>
                <a:spcPts val="0"/>
              </a:spcAft>
              <a:buSzPts val="2800"/>
              <a:buNone/>
              <a:defRPr sz="3600" b="1">
                <a:solidFill>
                  <a:srgbClr val="FFFFFF"/>
                </a:solidFill>
                <a:latin typeface="Corbel"/>
                <a:ea typeface="Corbel"/>
                <a:cs typeface="Corbel"/>
                <a:sym typeface="Corbel"/>
              </a:defRPr>
            </a:lvl7pPr>
            <a:lvl8pPr lvl="7" algn="l">
              <a:lnSpc>
                <a:spcPct val="100000"/>
              </a:lnSpc>
              <a:spcBef>
                <a:spcPts val="0"/>
              </a:spcBef>
              <a:spcAft>
                <a:spcPts val="0"/>
              </a:spcAft>
              <a:buSzPts val="2800"/>
              <a:buNone/>
              <a:defRPr sz="3600" b="1">
                <a:solidFill>
                  <a:srgbClr val="FFFFFF"/>
                </a:solidFill>
                <a:latin typeface="Corbel"/>
                <a:ea typeface="Corbel"/>
                <a:cs typeface="Corbel"/>
                <a:sym typeface="Corbel"/>
              </a:defRPr>
            </a:lvl8pPr>
            <a:lvl9pPr lvl="8" algn="l">
              <a:lnSpc>
                <a:spcPct val="100000"/>
              </a:lnSpc>
              <a:spcBef>
                <a:spcPts val="0"/>
              </a:spcBef>
              <a:spcAft>
                <a:spcPts val="0"/>
              </a:spcAft>
              <a:buSzPts val="2800"/>
              <a:buNone/>
              <a:defRPr sz="3600" b="1">
                <a:solidFill>
                  <a:srgbClr val="FFFFFF"/>
                </a:solidFill>
                <a:latin typeface="Corbel"/>
                <a:ea typeface="Corbel"/>
                <a:cs typeface="Corbel"/>
                <a:sym typeface="Corbe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1" name="Google Shape;51;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2" name="Google Shape;5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10"/>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8" name="Google Shape;58;p10"/>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9" name="Google Shape;59;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0" name="Google Shape;60;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 name="Google Shape;6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H Chapter" type="secHead">
  <p:cSld name="SECTION_HEADER">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1"/>
          <p:cNvSpPr/>
          <p:nvPr/>
        </p:nvSpPr>
        <p:spPr>
          <a:xfrm>
            <a:off x="0" y="1611775"/>
            <a:ext cx="9144000" cy="3520200"/>
          </a:xfrm>
          <a:prstGeom prst="rect">
            <a:avLst/>
          </a:prstGeom>
          <a:solidFill>
            <a:srgbClr val="000000">
              <a:alpha val="6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1"/>
          <p:cNvSpPr/>
          <p:nvPr/>
        </p:nvSpPr>
        <p:spPr>
          <a:xfrm>
            <a:off x="150" y="0"/>
            <a:ext cx="9144000" cy="1623300"/>
          </a:xfrm>
          <a:prstGeom prst="rect">
            <a:avLst/>
          </a:prstGeom>
          <a:solidFill>
            <a:srgbClr val="AAB3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1"/>
          <p:cNvSpPr txBox="1">
            <a:spLocks noGrp="1"/>
          </p:cNvSpPr>
          <p:nvPr>
            <p:ph type="subTitle" idx="1"/>
          </p:nvPr>
        </p:nvSpPr>
        <p:spPr>
          <a:xfrm>
            <a:off x="364750" y="929025"/>
            <a:ext cx="4760400" cy="402300"/>
          </a:xfrm>
          <a:prstGeom prst="rect">
            <a:avLst/>
          </a:prstGeom>
          <a:noFill/>
          <a:ln>
            <a:noFill/>
          </a:ln>
        </p:spPr>
        <p:txBody>
          <a:bodyPr spcFirstLastPara="1" wrap="square" lIns="91425" tIns="91425" rIns="91425" bIns="91425" anchor="t" anchorCtr="0"/>
          <a:lstStyle>
            <a:lvl1pPr lvl="0" algn="l">
              <a:lnSpc>
                <a:spcPct val="115000"/>
              </a:lnSpc>
              <a:spcBef>
                <a:spcPts val="0"/>
              </a:spcBef>
              <a:spcAft>
                <a:spcPts val="0"/>
              </a:spcAft>
              <a:buSzPts val="1800"/>
              <a:buNone/>
              <a:defRPr sz="1600">
                <a:solidFill>
                  <a:srgbClr val="FFFFFF"/>
                </a:solidFill>
                <a:latin typeface="Garamond"/>
                <a:ea typeface="Garamond"/>
                <a:cs typeface="Garamond"/>
                <a:sym typeface="Garamond"/>
              </a:defRPr>
            </a:lvl1pPr>
            <a:lvl2pPr lvl="1"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2pPr>
            <a:lvl3pPr lvl="2"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3pPr>
            <a:lvl4pPr lvl="3"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4pPr>
            <a:lvl5pPr lvl="4"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5pPr>
            <a:lvl6pPr lvl="5"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6pPr>
            <a:lvl7pPr lvl="6"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7pPr>
            <a:lvl8pPr lvl="7" algn="l">
              <a:lnSpc>
                <a:spcPct val="115000"/>
              </a:lnSpc>
              <a:spcBef>
                <a:spcPts val="1600"/>
              </a:spcBef>
              <a:spcAft>
                <a:spcPts val="0"/>
              </a:spcAft>
              <a:buSzPts val="1400"/>
              <a:buNone/>
              <a:defRPr sz="1600">
                <a:solidFill>
                  <a:srgbClr val="FFFFFF"/>
                </a:solidFill>
                <a:latin typeface="Garamond"/>
                <a:ea typeface="Garamond"/>
                <a:cs typeface="Garamond"/>
                <a:sym typeface="Garamond"/>
              </a:defRPr>
            </a:lvl8pPr>
            <a:lvl9pPr lvl="8" algn="l">
              <a:lnSpc>
                <a:spcPct val="115000"/>
              </a:lnSpc>
              <a:spcBef>
                <a:spcPts val="1600"/>
              </a:spcBef>
              <a:spcAft>
                <a:spcPts val="1600"/>
              </a:spcAft>
              <a:buSzPts val="1400"/>
              <a:buNone/>
              <a:defRPr sz="1600">
                <a:solidFill>
                  <a:srgbClr val="FFFFFF"/>
                </a:solidFill>
                <a:latin typeface="Garamond"/>
                <a:ea typeface="Garamond"/>
                <a:cs typeface="Garamond"/>
                <a:sym typeface="Garamond"/>
              </a:defRPr>
            </a:lvl9pPr>
          </a:lstStyle>
          <a:p>
            <a:endParaRPr/>
          </a:p>
        </p:txBody>
      </p:sp>
      <p:sp>
        <p:nvSpPr>
          <p:cNvPr id="66" name="Google Shape;66;p11"/>
          <p:cNvSpPr txBox="1">
            <a:spLocks noGrp="1"/>
          </p:cNvSpPr>
          <p:nvPr>
            <p:ph type="title"/>
          </p:nvPr>
        </p:nvSpPr>
        <p:spPr>
          <a:xfrm>
            <a:off x="364750" y="451625"/>
            <a:ext cx="8427300" cy="4773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2800"/>
              <a:buNone/>
              <a:defRPr sz="3600" b="1">
                <a:solidFill>
                  <a:srgbClr val="FFFFFF"/>
                </a:solidFill>
                <a:latin typeface="Corbel"/>
                <a:ea typeface="Corbel"/>
                <a:cs typeface="Corbel"/>
                <a:sym typeface="Corbel"/>
              </a:defRPr>
            </a:lvl1pPr>
            <a:lvl2pPr lvl="1" algn="l">
              <a:lnSpc>
                <a:spcPct val="100000"/>
              </a:lnSpc>
              <a:spcBef>
                <a:spcPts val="0"/>
              </a:spcBef>
              <a:spcAft>
                <a:spcPts val="0"/>
              </a:spcAft>
              <a:buSzPts val="2800"/>
              <a:buNone/>
              <a:defRPr sz="3600" b="1">
                <a:solidFill>
                  <a:srgbClr val="FFFFFF"/>
                </a:solidFill>
                <a:latin typeface="Corbel"/>
                <a:ea typeface="Corbel"/>
                <a:cs typeface="Corbel"/>
                <a:sym typeface="Corbel"/>
              </a:defRPr>
            </a:lvl2pPr>
            <a:lvl3pPr lvl="2" algn="l">
              <a:lnSpc>
                <a:spcPct val="100000"/>
              </a:lnSpc>
              <a:spcBef>
                <a:spcPts val="0"/>
              </a:spcBef>
              <a:spcAft>
                <a:spcPts val="0"/>
              </a:spcAft>
              <a:buSzPts val="2800"/>
              <a:buNone/>
              <a:defRPr sz="3600" b="1">
                <a:solidFill>
                  <a:srgbClr val="FFFFFF"/>
                </a:solidFill>
                <a:latin typeface="Corbel"/>
                <a:ea typeface="Corbel"/>
                <a:cs typeface="Corbel"/>
                <a:sym typeface="Corbel"/>
              </a:defRPr>
            </a:lvl3pPr>
            <a:lvl4pPr lvl="3" algn="l">
              <a:lnSpc>
                <a:spcPct val="100000"/>
              </a:lnSpc>
              <a:spcBef>
                <a:spcPts val="0"/>
              </a:spcBef>
              <a:spcAft>
                <a:spcPts val="0"/>
              </a:spcAft>
              <a:buSzPts val="2800"/>
              <a:buNone/>
              <a:defRPr sz="3600" b="1">
                <a:solidFill>
                  <a:srgbClr val="FFFFFF"/>
                </a:solidFill>
                <a:latin typeface="Corbel"/>
                <a:ea typeface="Corbel"/>
                <a:cs typeface="Corbel"/>
                <a:sym typeface="Corbel"/>
              </a:defRPr>
            </a:lvl4pPr>
            <a:lvl5pPr lvl="4" algn="l">
              <a:lnSpc>
                <a:spcPct val="100000"/>
              </a:lnSpc>
              <a:spcBef>
                <a:spcPts val="0"/>
              </a:spcBef>
              <a:spcAft>
                <a:spcPts val="0"/>
              </a:spcAft>
              <a:buSzPts val="2800"/>
              <a:buNone/>
              <a:defRPr sz="3600" b="1">
                <a:solidFill>
                  <a:srgbClr val="FFFFFF"/>
                </a:solidFill>
                <a:latin typeface="Corbel"/>
                <a:ea typeface="Corbel"/>
                <a:cs typeface="Corbel"/>
                <a:sym typeface="Corbel"/>
              </a:defRPr>
            </a:lvl5pPr>
            <a:lvl6pPr lvl="5" algn="l">
              <a:lnSpc>
                <a:spcPct val="100000"/>
              </a:lnSpc>
              <a:spcBef>
                <a:spcPts val="0"/>
              </a:spcBef>
              <a:spcAft>
                <a:spcPts val="0"/>
              </a:spcAft>
              <a:buSzPts val="2800"/>
              <a:buNone/>
              <a:defRPr sz="3600" b="1">
                <a:solidFill>
                  <a:srgbClr val="FFFFFF"/>
                </a:solidFill>
                <a:latin typeface="Corbel"/>
                <a:ea typeface="Corbel"/>
                <a:cs typeface="Corbel"/>
                <a:sym typeface="Corbel"/>
              </a:defRPr>
            </a:lvl6pPr>
            <a:lvl7pPr lvl="6" algn="l">
              <a:lnSpc>
                <a:spcPct val="100000"/>
              </a:lnSpc>
              <a:spcBef>
                <a:spcPts val="0"/>
              </a:spcBef>
              <a:spcAft>
                <a:spcPts val="0"/>
              </a:spcAft>
              <a:buSzPts val="2800"/>
              <a:buNone/>
              <a:defRPr sz="3600" b="1">
                <a:solidFill>
                  <a:srgbClr val="FFFFFF"/>
                </a:solidFill>
                <a:latin typeface="Corbel"/>
                <a:ea typeface="Corbel"/>
                <a:cs typeface="Corbel"/>
                <a:sym typeface="Corbel"/>
              </a:defRPr>
            </a:lvl7pPr>
            <a:lvl8pPr lvl="7" algn="l">
              <a:lnSpc>
                <a:spcPct val="100000"/>
              </a:lnSpc>
              <a:spcBef>
                <a:spcPts val="0"/>
              </a:spcBef>
              <a:spcAft>
                <a:spcPts val="0"/>
              </a:spcAft>
              <a:buSzPts val="2800"/>
              <a:buNone/>
              <a:defRPr sz="3600" b="1">
                <a:solidFill>
                  <a:srgbClr val="FFFFFF"/>
                </a:solidFill>
                <a:latin typeface="Corbel"/>
                <a:ea typeface="Corbel"/>
                <a:cs typeface="Corbel"/>
                <a:sym typeface="Corbel"/>
              </a:defRPr>
            </a:lvl8pPr>
            <a:lvl9pPr lvl="8" algn="l">
              <a:lnSpc>
                <a:spcPct val="100000"/>
              </a:lnSpc>
              <a:spcBef>
                <a:spcPts val="0"/>
              </a:spcBef>
              <a:spcAft>
                <a:spcPts val="0"/>
              </a:spcAft>
              <a:buSzPts val="2800"/>
              <a:buNone/>
              <a:defRPr sz="3600" b="1">
                <a:solidFill>
                  <a:srgbClr val="FFFFFF"/>
                </a:solidFill>
                <a:latin typeface="Corbel"/>
                <a:ea typeface="Corbel"/>
                <a:cs typeface="Corbel"/>
                <a:sym typeface="Corbe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projects.statesman.com/news/economic-mobilit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a:t>
            </a:fld>
            <a:endParaRPr/>
          </a:p>
        </p:txBody>
      </p:sp>
      <p:sp>
        <p:nvSpPr>
          <p:cNvPr id="129" name="Google Shape;129;p24"/>
          <p:cNvSpPr txBox="1">
            <a:spLocks noGrp="1"/>
          </p:cNvSpPr>
          <p:nvPr>
            <p:ph type="title" idx="2"/>
          </p:nvPr>
        </p:nvSpPr>
        <p:spPr>
          <a:xfrm>
            <a:off x="364750" y="2285078"/>
            <a:ext cx="8427300" cy="47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2800"/>
              <a:buFont typeface="Arial"/>
              <a:buNone/>
            </a:pPr>
            <a:r>
              <a:rPr lang="en-US">
                <a:solidFill>
                  <a:schemeClr val="lt1"/>
                </a:solidFill>
              </a:rPr>
              <a:t>An Intro to Racial Equity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body" idx="1"/>
          </p:nvPr>
        </p:nvSpPr>
        <p:spPr>
          <a:xfrm>
            <a:off x="5924550" y="1562100"/>
            <a:ext cx="2742000" cy="2495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350"/>
              </a:spcBef>
              <a:spcAft>
                <a:spcPts val="0"/>
              </a:spcAft>
              <a:buSzPts val="1800"/>
              <a:buNone/>
            </a:pPr>
            <a:r>
              <a:rPr lang="en-US"/>
              <a:t>Hispanic and Black children are </a:t>
            </a:r>
            <a:r>
              <a:rPr lang="en-US" sz="3300">
                <a:solidFill>
                  <a:schemeClr val="accent2"/>
                </a:solidFill>
              </a:rPr>
              <a:t>5</a:t>
            </a:r>
            <a:r>
              <a:rPr lang="en-US">
                <a:solidFill>
                  <a:schemeClr val="accent2"/>
                </a:solidFill>
              </a:rPr>
              <a:t> </a:t>
            </a:r>
            <a:r>
              <a:rPr lang="en-US"/>
              <a:t>to </a:t>
            </a:r>
            <a:r>
              <a:rPr lang="en-US" sz="3300">
                <a:solidFill>
                  <a:schemeClr val="accent2"/>
                </a:solidFill>
              </a:rPr>
              <a:t>7</a:t>
            </a:r>
            <a:r>
              <a:rPr lang="en-US">
                <a:solidFill>
                  <a:schemeClr val="accent2"/>
                </a:solidFill>
              </a:rPr>
              <a:t> </a:t>
            </a:r>
            <a:r>
              <a:rPr lang="en-US"/>
              <a:t>times more likely to live in poverty than White or Asian children.</a:t>
            </a:r>
            <a:endParaRPr/>
          </a:p>
        </p:txBody>
      </p:sp>
      <p:sp>
        <p:nvSpPr>
          <p:cNvPr id="209" name="Google Shape;209;p35"/>
          <p:cNvSpPr txBox="1">
            <a:spLocks noGrp="1"/>
          </p:cNvSpPr>
          <p:nvPr>
            <p:ph type="title"/>
          </p:nvPr>
        </p:nvSpPr>
        <p:spPr>
          <a:xfrm>
            <a:off x="1280160" y="457200"/>
            <a:ext cx="8019000" cy="74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Child poverty disparities, Travis County</a:t>
            </a:r>
            <a:endParaRPr/>
          </a:p>
        </p:txBody>
      </p:sp>
      <p:pic>
        <p:nvPicPr>
          <p:cNvPr id="210" name="Google Shape;210;p35"/>
          <p:cNvPicPr preferRelativeResize="0"/>
          <p:nvPr/>
        </p:nvPicPr>
        <p:blipFill rotWithShape="1">
          <a:blip r:embed="rId3">
            <a:alphaModFix/>
          </a:blip>
          <a:srcRect/>
          <a:stretch/>
        </p:blipFill>
        <p:spPr>
          <a:xfrm>
            <a:off x="620316" y="1028700"/>
            <a:ext cx="5037534" cy="3409950"/>
          </a:xfrm>
          <a:prstGeom prst="rect">
            <a:avLst/>
          </a:prstGeom>
          <a:noFill/>
          <a:ln>
            <a:noFill/>
          </a:ln>
        </p:spPr>
      </p:pic>
      <p:sp>
        <p:nvSpPr>
          <p:cNvPr id="211" name="Google Shape;211;p35"/>
          <p:cNvSpPr txBox="1"/>
          <p:nvPr/>
        </p:nvSpPr>
        <p:spPr>
          <a:xfrm>
            <a:off x="571500" y="4549379"/>
            <a:ext cx="5314950" cy="530915"/>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ED7D31"/>
              </a:buClr>
              <a:buSzPts val="1500"/>
              <a:buFont typeface="Noto Sans Symbols"/>
              <a:buNone/>
            </a:pPr>
            <a:r>
              <a:rPr lang="en-US" sz="1500" b="0" i="0" u="none" strike="noStrike" cap="none">
                <a:solidFill>
                  <a:srgbClr val="ED7D31"/>
                </a:solidFill>
                <a:latin typeface="Century Gothic"/>
                <a:ea typeface="Century Gothic"/>
                <a:cs typeface="Century Gothic"/>
                <a:sym typeface="Century Gothic"/>
              </a:rPr>
              <a:t>Source: American Community Survey, 1-Year data, 2015</a:t>
            </a:r>
            <a:endParaRPr/>
          </a:p>
        </p:txBody>
      </p:sp>
      <p:pic>
        <p:nvPicPr>
          <p:cNvPr id="212" name="Google Shape;212;p35"/>
          <p:cNvPicPr preferRelativeResize="0"/>
          <p:nvPr/>
        </p:nvPicPr>
        <p:blipFill rotWithShape="1">
          <a:blip r:embed="rId4">
            <a:alphaModFix/>
          </a:blip>
          <a:srcRect/>
          <a:stretch/>
        </p:blipFill>
        <p:spPr>
          <a:xfrm>
            <a:off x="8032420" y="4135342"/>
            <a:ext cx="963480" cy="944952"/>
          </a:xfrm>
          <a:prstGeom prst="rect">
            <a:avLst/>
          </a:prstGeom>
          <a:noFill/>
          <a:ln>
            <a:noFill/>
          </a:ln>
        </p:spPr>
      </p:pic>
      <p:pic>
        <p:nvPicPr>
          <p:cNvPr id="213" name="Google Shape;213;p35"/>
          <p:cNvPicPr preferRelativeResize="0"/>
          <p:nvPr/>
        </p:nvPicPr>
        <p:blipFill>
          <a:blip r:embed="rId5">
            <a:alphaModFix/>
          </a:blip>
          <a:stretch>
            <a:fillRect/>
          </a:stretch>
        </p:blipFill>
        <p:spPr>
          <a:xfrm>
            <a:off x="8229600" y="182880"/>
            <a:ext cx="685800" cy="685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11</a:t>
            </a:fld>
            <a:endParaRPr/>
          </a:p>
        </p:txBody>
      </p:sp>
      <p:pic>
        <p:nvPicPr>
          <p:cNvPr id="219" name="Google Shape;219;p36"/>
          <p:cNvPicPr preferRelativeResize="0"/>
          <p:nvPr/>
        </p:nvPicPr>
        <p:blipFill rotWithShape="1">
          <a:blip r:embed="rId3">
            <a:alphaModFix/>
          </a:blip>
          <a:srcRect l="11157" t="11994" r="13552" b="25762"/>
          <a:stretch/>
        </p:blipFill>
        <p:spPr>
          <a:xfrm>
            <a:off x="1046275" y="1024862"/>
            <a:ext cx="7631750" cy="3549064"/>
          </a:xfrm>
          <a:prstGeom prst="rect">
            <a:avLst/>
          </a:prstGeom>
          <a:noFill/>
          <a:ln>
            <a:noFill/>
          </a:ln>
        </p:spPr>
      </p:pic>
      <p:sp>
        <p:nvSpPr>
          <p:cNvPr id="220" name="Google Shape;220;p36"/>
          <p:cNvSpPr txBox="1"/>
          <p:nvPr/>
        </p:nvSpPr>
        <p:spPr>
          <a:xfrm>
            <a:off x="1576700" y="4403125"/>
            <a:ext cx="7485300" cy="5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source: PolicyLink National Equity Atlas</a:t>
            </a:r>
            <a:endParaRPr sz="1000"/>
          </a:p>
        </p:txBody>
      </p:sp>
      <p:pic>
        <p:nvPicPr>
          <p:cNvPr id="221" name="Google Shape;221;p36"/>
          <p:cNvPicPr preferRelativeResize="0"/>
          <p:nvPr/>
        </p:nvPicPr>
        <p:blipFill>
          <a:blip r:embed="rId4">
            <a:alphaModFix/>
          </a:blip>
          <a:stretch>
            <a:fillRect/>
          </a:stretch>
        </p:blipFill>
        <p:spPr>
          <a:xfrm>
            <a:off x="8229600" y="182880"/>
            <a:ext cx="676656" cy="686322"/>
          </a:xfrm>
          <a:prstGeom prst="rect">
            <a:avLst/>
          </a:prstGeom>
          <a:noFill/>
          <a:ln>
            <a:noFill/>
          </a:ln>
        </p:spPr>
      </p:pic>
      <p:sp>
        <p:nvSpPr>
          <p:cNvPr id="222" name="Google Shape;222;p36"/>
          <p:cNvSpPr txBox="1"/>
          <p:nvPr/>
        </p:nvSpPr>
        <p:spPr>
          <a:xfrm>
            <a:off x="1280160" y="454800"/>
            <a:ext cx="48342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t>Who can’t afford housing?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12</a:t>
            </a:fld>
            <a:endParaRPr/>
          </a:p>
        </p:txBody>
      </p:sp>
      <p:sp>
        <p:nvSpPr>
          <p:cNvPr id="228" name="Google Shape;228;p37"/>
          <p:cNvSpPr txBox="1">
            <a:spLocks noGrp="1"/>
          </p:cNvSpPr>
          <p:nvPr>
            <p:ph type="title"/>
          </p:nvPr>
        </p:nvSpPr>
        <p:spPr>
          <a:xfrm>
            <a:off x="1280150" y="457200"/>
            <a:ext cx="6930300" cy="484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US" sz="2800"/>
              <a:t>Criminal Justice</a:t>
            </a:r>
            <a:endParaRPr/>
          </a:p>
        </p:txBody>
      </p:sp>
      <p:pic>
        <p:nvPicPr>
          <p:cNvPr id="229" name="Google Shape;229;p37" descr="Click this graph of Disproportionality Ratios for Bookings into the Travis County Jail for more information."/>
          <p:cNvPicPr preferRelativeResize="0"/>
          <p:nvPr/>
        </p:nvPicPr>
        <p:blipFill rotWithShape="1">
          <a:blip r:embed="rId3">
            <a:alphaModFix/>
          </a:blip>
          <a:srcRect/>
          <a:stretch/>
        </p:blipFill>
        <p:spPr>
          <a:xfrm>
            <a:off x="488974" y="994993"/>
            <a:ext cx="5855099" cy="3985392"/>
          </a:xfrm>
          <a:prstGeom prst="rect">
            <a:avLst/>
          </a:prstGeom>
          <a:noFill/>
          <a:ln>
            <a:noFill/>
          </a:ln>
        </p:spPr>
      </p:pic>
      <p:sp>
        <p:nvSpPr>
          <p:cNvPr id="230" name="Google Shape;230;p37"/>
          <p:cNvSpPr txBox="1"/>
          <p:nvPr/>
        </p:nvSpPr>
        <p:spPr>
          <a:xfrm>
            <a:off x="6436725" y="908650"/>
            <a:ext cx="2600100" cy="324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i="0" u="none" strike="noStrike" cap="none">
                <a:solidFill>
                  <a:srgbClr val="003B55"/>
                </a:solidFill>
              </a:rPr>
              <a:t>Having a criminal history impacts your ability to…</a:t>
            </a:r>
            <a:endParaRPr/>
          </a:p>
          <a:p>
            <a:pPr marL="285750" marR="0" lvl="0" indent="-285750" algn="l" rtl="0">
              <a:lnSpc>
                <a:spcPct val="100000"/>
              </a:lnSpc>
              <a:spcBef>
                <a:spcPts val="1800"/>
              </a:spcBef>
              <a:spcAft>
                <a:spcPts val="0"/>
              </a:spcAft>
              <a:buClr>
                <a:srgbClr val="003B55"/>
              </a:buClr>
              <a:buSzPts val="1800"/>
              <a:buChar char="▪"/>
            </a:pPr>
            <a:r>
              <a:rPr lang="en-US" sz="1400" b="1" i="0" u="none" strike="noStrike" cap="none">
                <a:solidFill>
                  <a:srgbClr val="003B55"/>
                </a:solidFill>
              </a:rPr>
              <a:t>get a job</a:t>
            </a:r>
            <a:r>
              <a:rPr lang="en-US" sz="1400" i="0" u="none" strike="noStrike" cap="none">
                <a:solidFill>
                  <a:srgbClr val="003B55"/>
                </a:solidFill>
              </a:rPr>
              <a:t> </a:t>
            </a:r>
            <a:endParaRPr/>
          </a:p>
          <a:p>
            <a:pPr marL="285750" marR="0" lvl="0" indent="-285750" algn="l" rtl="0">
              <a:lnSpc>
                <a:spcPct val="100000"/>
              </a:lnSpc>
              <a:spcBef>
                <a:spcPts val="1800"/>
              </a:spcBef>
              <a:spcAft>
                <a:spcPts val="0"/>
              </a:spcAft>
              <a:buClr>
                <a:srgbClr val="003B55"/>
              </a:buClr>
              <a:buSzPts val="1800"/>
              <a:buChar char="▪"/>
            </a:pPr>
            <a:r>
              <a:rPr lang="en-US" sz="1400" b="1" i="0" u="none" strike="noStrike" cap="none">
                <a:solidFill>
                  <a:srgbClr val="003B55"/>
                </a:solidFill>
              </a:rPr>
              <a:t>rent a home</a:t>
            </a:r>
            <a:endParaRPr b="1"/>
          </a:p>
          <a:p>
            <a:pPr marL="285750" marR="0" lvl="0" indent="-285750" algn="l" rtl="0">
              <a:lnSpc>
                <a:spcPct val="100000"/>
              </a:lnSpc>
              <a:spcBef>
                <a:spcPts val="1800"/>
              </a:spcBef>
              <a:spcAft>
                <a:spcPts val="0"/>
              </a:spcAft>
              <a:buClr>
                <a:srgbClr val="003B55"/>
              </a:buClr>
              <a:buSzPts val="1800"/>
              <a:buChar char="▪"/>
            </a:pPr>
            <a:r>
              <a:rPr lang="en-US" sz="1400" i="0" u="none" strike="noStrike" cap="none">
                <a:solidFill>
                  <a:srgbClr val="003B55"/>
                </a:solidFill>
              </a:rPr>
              <a:t>move back with your family</a:t>
            </a:r>
            <a:endParaRPr/>
          </a:p>
          <a:p>
            <a:pPr marL="285750" marR="0" lvl="0" indent="-285750" algn="l" rtl="0">
              <a:lnSpc>
                <a:spcPct val="100000"/>
              </a:lnSpc>
              <a:spcBef>
                <a:spcPts val="1800"/>
              </a:spcBef>
              <a:spcAft>
                <a:spcPts val="0"/>
              </a:spcAft>
              <a:buClr>
                <a:srgbClr val="003B55"/>
              </a:buClr>
              <a:buSzPts val="1800"/>
              <a:buChar char="▪"/>
            </a:pPr>
            <a:r>
              <a:rPr lang="en-US" sz="1400" b="1" i="0" u="none" strike="noStrike" cap="none">
                <a:solidFill>
                  <a:srgbClr val="003B55"/>
                </a:solidFill>
              </a:rPr>
              <a:t>get a loan</a:t>
            </a:r>
            <a:endParaRPr b="1"/>
          </a:p>
          <a:p>
            <a:pPr marL="285750" marR="0" lvl="0" indent="-285750" algn="l" rtl="0">
              <a:lnSpc>
                <a:spcPct val="100000"/>
              </a:lnSpc>
              <a:spcBef>
                <a:spcPts val="1800"/>
              </a:spcBef>
              <a:spcAft>
                <a:spcPts val="0"/>
              </a:spcAft>
              <a:buClr>
                <a:srgbClr val="003B55"/>
              </a:buClr>
              <a:buSzPts val="1800"/>
              <a:buChar char="▪"/>
            </a:pPr>
            <a:r>
              <a:rPr lang="en-US" sz="1400" i="0" u="none" strike="noStrike" cap="none">
                <a:solidFill>
                  <a:srgbClr val="003B55"/>
                </a:solidFill>
              </a:rPr>
              <a:t>pursue certain professions</a:t>
            </a:r>
            <a:endParaRPr/>
          </a:p>
        </p:txBody>
      </p:sp>
      <p:pic>
        <p:nvPicPr>
          <p:cNvPr id="231" name="Google Shape;231;p37"/>
          <p:cNvPicPr preferRelativeResize="0"/>
          <p:nvPr/>
        </p:nvPicPr>
        <p:blipFill rotWithShape="1">
          <a:blip r:embed="rId4">
            <a:alphaModFix/>
          </a:blip>
          <a:srcRect/>
          <a:stretch/>
        </p:blipFill>
        <p:spPr>
          <a:xfrm>
            <a:off x="7890682" y="4152283"/>
            <a:ext cx="688940" cy="675691"/>
          </a:xfrm>
          <a:prstGeom prst="rect">
            <a:avLst/>
          </a:prstGeom>
          <a:noFill/>
          <a:ln>
            <a:noFill/>
          </a:ln>
        </p:spPr>
      </p:pic>
      <p:pic>
        <p:nvPicPr>
          <p:cNvPr id="232" name="Google Shape;232;p37"/>
          <p:cNvPicPr preferRelativeResize="0"/>
          <p:nvPr/>
        </p:nvPicPr>
        <p:blipFill>
          <a:blip r:embed="rId5">
            <a:alphaModFix/>
          </a:blip>
          <a:stretch>
            <a:fillRect/>
          </a:stretch>
        </p:blipFill>
        <p:spPr>
          <a:xfrm>
            <a:off x="8229600" y="182880"/>
            <a:ext cx="685800" cy="685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13</a:t>
            </a:fld>
            <a:endParaRPr/>
          </a:p>
        </p:txBody>
      </p:sp>
      <p:pic>
        <p:nvPicPr>
          <p:cNvPr id="238" name="Google Shape;238;p38"/>
          <p:cNvPicPr preferRelativeResize="0"/>
          <p:nvPr/>
        </p:nvPicPr>
        <p:blipFill>
          <a:blip r:embed="rId3">
            <a:alphaModFix/>
          </a:blip>
          <a:stretch>
            <a:fillRect/>
          </a:stretch>
        </p:blipFill>
        <p:spPr>
          <a:xfrm>
            <a:off x="1534750" y="1296925"/>
            <a:ext cx="6074501" cy="3135475"/>
          </a:xfrm>
          <a:prstGeom prst="rect">
            <a:avLst/>
          </a:prstGeom>
          <a:noFill/>
          <a:ln>
            <a:noFill/>
          </a:ln>
        </p:spPr>
      </p:pic>
      <p:sp>
        <p:nvSpPr>
          <p:cNvPr id="239" name="Google Shape;239;p38"/>
          <p:cNvSpPr txBox="1"/>
          <p:nvPr/>
        </p:nvSpPr>
        <p:spPr>
          <a:xfrm>
            <a:off x="1277800" y="457200"/>
            <a:ext cx="41436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t>Homelessness</a:t>
            </a:r>
            <a:endParaRPr sz="2800"/>
          </a:p>
        </p:txBody>
      </p:sp>
      <p:pic>
        <p:nvPicPr>
          <p:cNvPr id="240" name="Google Shape;240;p38"/>
          <p:cNvPicPr preferRelativeResize="0"/>
          <p:nvPr/>
        </p:nvPicPr>
        <p:blipFill>
          <a:blip r:embed="rId4">
            <a:alphaModFix/>
          </a:blip>
          <a:stretch>
            <a:fillRect/>
          </a:stretch>
        </p:blipFill>
        <p:spPr>
          <a:xfrm>
            <a:off x="8229600" y="182880"/>
            <a:ext cx="685800" cy="685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sldNum" idx="12"/>
          </p:nvPr>
        </p:nvSpPr>
        <p:spPr>
          <a:xfrm>
            <a:off x="0" y="4749775"/>
            <a:ext cx="393600" cy="393600"/>
          </a:xfrm>
          <a:prstGeom prst="rect">
            <a:avLst/>
          </a:prstGeom>
          <a:solidFill>
            <a:srgbClr val="29818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b="1">
                <a:solidFill>
                  <a:srgbClr val="FFFFFF"/>
                </a:solidFill>
                <a:latin typeface="Garamond"/>
                <a:ea typeface="Garamond"/>
                <a:cs typeface="Garamond"/>
                <a:sym typeface="Garamond"/>
              </a:rPr>
              <a:t>14</a:t>
            </a:fld>
            <a:endParaRPr b="1">
              <a:solidFill>
                <a:srgbClr val="FFFFFF"/>
              </a:solidFill>
              <a:latin typeface="Garamond"/>
              <a:ea typeface="Garamond"/>
              <a:cs typeface="Garamond"/>
              <a:sym typeface="Garamond"/>
            </a:endParaRPr>
          </a:p>
        </p:txBody>
      </p:sp>
      <p:sp>
        <p:nvSpPr>
          <p:cNvPr id="246" name="Google Shape;246;p39"/>
          <p:cNvSpPr txBox="1">
            <a:spLocks noGrp="1"/>
          </p:cNvSpPr>
          <p:nvPr>
            <p:ph type="title"/>
          </p:nvPr>
        </p:nvSpPr>
        <p:spPr>
          <a:xfrm>
            <a:off x="364750" y="0"/>
            <a:ext cx="8385600" cy="836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US"/>
              <a:t>RACIAL EQUITY MEANS...</a:t>
            </a:r>
            <a:endParaRPr/>
          </a:p>
        </p:txBody>
      </p:sp>
      <p:sp>
        <p:nvSpPr>
          <p:cNvPr id="247" name="Google Shape;247;p39"/>
          <p:cNvSpPr/>
          <p:nvPr/>
        </p:nvSpPr>
        <p:spPr>
          <a:xfrm>
            <a:off x="104333" y="1130809"/>
            <a:ext cx="4498489" cy="34491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51C75"/>
              </a:buClr>
              <a:buSzPts val="1400"/>
              <a:buFont typeface="Noto Sans Symbols"/>
              <a:buNone/>
            </a:pPr>
            <a:r>
              <a:rPr lang="en-US" sz="1400" b="1" i="0" u="sng" strike="noStrike" cap="none" dirty="0">
                <a:solidFill>
                  <a:srgbClr val="351C75"/>
                </a:solidFill>
                <a:latin typeface="Source Sans Pro"/>
                <a:ea typeface="Source Sans Pro"/>
                <a:cs typeface="Source Sans Pro"/>
                <a:sym typeface="Source Sans Pro"/>
              </a:rPr>
              <a:t>COA Equity Statement</a:t>
            </a:r>
            <a:endParaRPr dirty="0"/>
          </a:p>
          <a:p>
            <a:pPr marL="0" marR="0" lvl="0" indent="0" algn="l" rtl="0">
              <a:lnSpc>
                <a:spcPct val="100000"/>
              </a:lnSpc>
              <a:spcBef>
                <a:spcPts val="0"/>
              </a:spcBef>
              <a:spcAft>
                <a:spcPts val="0"/>
              </a:spcAft>
              <a:buClr>
                <a:srgbClr val="404040"/>
              </a:buClr>
              <a:buSzPts val="1400"/>
              <a:buFont typeface="Noto Sans Symbols"/>
              <a:buNone/>
            </a:pPr>
            <a:endParaRPr sz="1400" b="1" i="0" u="none" strike="noStrike" cap="none" dirty="0">
              <a:solidFill>
                <a:srgbClr val="351C75"/>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351C75"/>
              </a:buClr>
              <a:buSzPts val="1400"/>
              <a:buFont typeface="Noto Sans Symbols"/>
              <a:buNone/>
            </a:pPr>
            <a:r>
              <a:rPr lang="en-US" sz="1400" b="1" i="0" u="none" strike="noStrike" cap="none" dirty="0">
                <a:solidFill>
                  <a:srgbClr val="351C75"/>
                </a:solidFill>
                <a:latin typeface="Source Sans Pro"/>
                <a:ea typeface="Source Sans Pro"/>
                <a:cs typeface="Source Sans Pro"/>
                <a:sym typeface="Source Sans Pro"/>
              </a:rPr>
              <a:t>Racial equity is the condition when race no longer predicts a person’s quality of life outcomes in our community.</a:t>
            </a:r>
            <a:endParaRPr sz="1200" b="0" i="0" u="none" strike="noStrike" cap="none" dirty="0">
              <a:solidFill>
                <a:srgbClr val="EC7B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351C75"/>
              </a:buClr>
              <a:buSzPts val="1400"/>
              <a:buFont typeface="Noto Sans Symbols"/>
              <a:buNone/>
            </a:pPr>
            <a:r>
              <a:rPr lang="en-US" sz="1400" b="1" i="0" u="none" strike="noStrike" cap="none" dirty="0">
                <a:solidFill>
                  <a:srgbClr val="351C75"/>
                </a:solidFill>
                <a:latin typeface="Source Sans Pro"/>
                <a:ea typeface="Source Sans Pro"/>
                <a:cs typeface="Source Sans Pro"/>
                <a:sym typeface="Source Sans Pro"/>
              </a:rPr>
              <a:t> </a:t>
            </a:r>
            <a:endParaRPr sz="1200" b="0" i="0" u="none" strike="noStrike" cap="none" dirty="0">
              <a:solidFill>
                <a:srgbClr val="EC7B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351C75"/>
              </a:buClr>
              <a:buSzPts val="1400"/>
              <a:buFont typeface="Noto Sans Symbols"/>
              <a:buNone/>
            </a:pPr>
            <a:r>
              <a:rPr lang="en-US" sz="1400" b="1" i="0" u="none" strike="noStrike" cap="none" dirty="0">
                <a:solidFill>
                  <a:srgbClr val="351C75"/>
                </a:solidFill>
                <a:latin typeface="Source Sans Pro"/>
                <a:ea typeface="Source Sans Pro"/>
                <a:cs typeface="Source Sans Pro"/>
                <a:sym typeface="Source Sans Pro"/>
              </a:rPr>
              <a:t>The City recognizes that race is the primary determinant of social equity and therefore we begin the journey toward social equity with this definition.</a:t>
            </a:r>
            <a:endParaRPr sz="1200" b="0" i="0" u="none" strike="noStrike" cap="none" dirty="0">
              <a:solidFill>
                <a:srgbClr val="EC7B00"/>
              </a:solidFill>
              <a:latin typeface="Source Sans Pro"/>
              <a:ea typeface="Source Sans Pro"/>
              <a:cs typeface="Source Sans Pro"/>
              <a:sym typeface="Source Sans Pro"/>
            </a:endParaRPr>
          </a:p>
          <a:p>
            <a:pPr marL="0" marR="0" lvl="0" indent="0" algn="l" rtl="0">
              <a:lnSpc>
                <a:spcPct val="115000"/>
              </a:lnSpc>
              <a:spcBef>
                <a:spcPts val="1000"/>
              </a:spcBef>
              <a:spcAft>
                <a:spcPts val="0"/>
              </a:spcAft>
              <a:buClr>
                <a:srgbClr val="666666"/>
              </a:buClr>
              <a:buSzPts val="1200"/>
              <a:buFont typeface="Noto Sans Symbols"/>
              <a:buNone/>
            </a:pPr>
            <a:r>
              <a:rPr lang="en-US" sz="1200" b="0" i="0" u="none" strike="noStrike" cap="none" dirty="0">
                <a:solidFill>
                  <a:srgbClr val="666666"/>
                </a:solidFill>
                <a:latin typeface="Source Sans Pro"/>
                <a:ea typeface="Source Sans Pro"/>
                <a:cs typeface="Source Sans Pro"/>
                <a:sym typeface="Source Sans Pro"/>
              </a:rPr>
              <a:t> </a:t>
            </a:r>
            <a:endParaRPr dirty="0"/>
          </a:p>
          <a:p>
            <a:pPr marL="0" marR="0" lvl="0" indent="0" algn="l" rtl="0">
              <a:lnSpc>
                <a:spcPct val="100000"/>
              </a:lnSpc>
              <a:spcBef>
                <a:spcPts val="0"/>
              </a:spcBef>
              <a:spcAft>
                <a:spcPts val="0"/>
              </a:spcAft>
              <a:buClr>
                <a:srgbClr val="351C75"/>
              </a:buClr>
              <a:buSzPts val="1400"/>
              <a:buFont typeface="Noto Sans Symbols"/>
              <a:buNone/>
            </a:pPr>
            <a:r>
              <a:rPr lang="en-US" sz="1400" b="1" i="0" u="none" strike="noStrike" cap="none" dirty="0">
                <a:solidFill>
                  <a:srgbClr val="351C75"/>
                </a:solidFill>
                <a:latin typeface="Source Sans Pro"/>
                <a:ea typeface="Source Sans Pro"/>
                <a:cs typeface="Source Sans Pro"/>
                <a:sym typeface="Source Sans Pro"/>
              </a:rPr>
              <a:t>The City of Austin recognizes historical and structural disparities and a need for alleviation of these wrongs by critically transforming its institutions and creating a culture of equity.</a:t>
            </a:r>
            <a:endParaRPr sz="1200" b="0" i="0" u="none" strike="noStrike" cap="none" dirty="0">
              <a:solidFill>
                <a:srgbClr val="EC7B00"/>
              </a:solidFill>
              <a:latin typeface="Source Sans Pro"/>
              <a:ea typeface="Source Sans Pro"/>
              <a:cs typeface="Source Sans Pro"/>
              <a:sym typeface="Source Sans Pro"/>
            </a:endParaRPr>
          </a:p>
        </p:txBody>
      </p:sp>
      <p:pic>
        <p:nvPicPr>
          <p:cNvPr id="249" name="Google Shape;249;p39"/>
          <p:cNvPicPr preferRelativeResize="0"/>
          <p:nvPr/>
        </p:nvPicPr>
        <p:blipFill>
          <a:blip r:embed="rId3">
            <a:alphaModFix/>
          </a:blip>
          <a:stretch>
            <a:fillRect/>
          </a:stretch>
        </p:blipFill>
        <p:spPr>
          <a:xfrm>
            <a:off x="6248400" y="259080"/>
            <a:ext cx="457200" cy="457200"/>
          </a:xfrm>
          <a:prstGeom prst="rect">
            <a:avLst/>
          </a:prstGeom>
          <a:noFill/>
          <a:ln>
            <a:noFill/>
          </a:ln>
        </p:spPr>
      </p:pic>
      <p:pic>
        <p:nvPicPr>
          <p:cNvPr id="250" name="Google Shape;250;p39"/>
          <p:cNvPicPr preferRelativeResize="0"/>
          <p:nvPr/>
        </p:nvPicPr>
        <p:blipFill>
          <a:blip r:embed="rId4">
            <a:alphaModFix/>
          </a:blip>
          <a:stretch>
            <a:fillRect/>
          </a:stretch>
        </p:blipFill>
        <p:spPr>
          <a:xfrm>
            <a:off x="5638800" y="259080"/>
            <a:ext cx="457200" cy="463731"/>
          </a:xfrm>
          <a:prstGeom prst="rect">
            <a:avLst/>
          </a:prstGeom>
          <a:noFill/>
          <a:ln>
            <a:noFill/>
          </a:ln>
        </p:spPr>
      </p:pic>
      <p:pic>
        <p:nvPicPr>
          <p:cNvPr id="251" name="Google Shape;251;p39"/>
          <p:cNvPicPr preferRelativeResize="0"/>
          <p:nvPr/>
        </p:nvPicPr>
        <p:blipFill>
          <a:blip r:embed="rId5">
            <a:alphaModFix/>
          </a:blip>
          <a:stretch>
            <a:fillRect/>
          </a:stretch>
        </p:blipFill>
        <p:spPr>
          <a:xfrm>
            <a:off x="6858000" y="262343"/>
            <a:ext cx="457200" cy="457200"/>
          </a:xfrm>
          <a:prstGeom prst="rect">
            <a:avLst/>
          </a:prstGeom>
          <a:noFill/>
          <a:ln>
            <a:noFill/>
          </a:ln>
        </p:spPr>
      </p:pic>
      <p:pic>
        <p:nvPicPr>
          <p:cNvPr id="252" name="Google Shape;252;p39"/>
          <p:cNvPicPr preferRelativeResize="0"/>
          <p:nvPr/>
        </p:nvPicPr>
        <p:blipFill>
          <a:blip r:embed="rId6">
            <a:alphaModFix/>
          </a:blip>
          <a:stretch>
            <a:fillRect/>
          </a:stretch>
        </p:blipFill>
        <p:spPr>
          <a:xfrm>
            <a:off x="7436438" y="262355"/>
            <a:ext cx="457200" cy="457200"/>
          </a:xfrm>
          <a:prstGeom prst="rect">
            <a:avLst/>
          </a:prstGeom>
          <a:noFill/>
          <a:ln>
            <a:noFill/>
          </a:ln>
        </p:spPr>
      </p:pic>
      <p:pic>
        <p:nvPicPr>
          <p:cNvPr id="253" name="Google Shape;253;p39"/>
          <p:cNvPicPr preferRelativeResize="0"/>
          <p:nvPr/>
        </p:nvPicPr>
        <p:blipFill>
          <a:blip r:embed="rId7">
            <a:alphaModFix/>
          </a:blip>
          <a:stretch>
            <a:fillRect/>
          </a:stretch>
        </p:blipFill>
        <p:spPr>
          <a:xfrm>
            <a:off x="8014875" y="262355"/>
            <a:ext cx="457200" cy="457200"/>
          </a:xfrm>
          <a:prstGeom prst="rect">
            <a:avLst/>
          </a:prstGeom>
          <a:noFill/>
          <a:ln>
            <a:noFill/>
          </a:ln>
        </p:spPr>
      </p:pic>
      <p:pic>
        <p:nvPicPr>
          <p:cNvPr id="11" name="Google Shape;196;p39">
            <a:extLst>
              <a:ext uri="{FF2B5EF4-FFF2-40B4-BE49-F238E27FC236}">
                <a16:creationId xmlns:a16="http://schemas.microsoft.com/office/drawing/2014/main" id="{27D2F211-4AA0-49F0-9A88-9E8C18F99F77}"/>
              </a:ext>
            </a:extLst>
          </p:cNvPr>
          <p:cNvPicPr preferRelativeResize="0"/>
          <p:nvPr/>
        </p:nvPicPr>
        <p:blipFill>
          <a:blip r:embed="rId8">
            <a:alphaModFix/>
          </a:blip>
          <a:stretch>
            <a:fillRect/>
          </a:stretch>
        </p:blipFill>
        <p:spPr>
          <a:xfrm>
            <a:off x="4444409" y="1583428"/>
            <a:ext cx="4623392" cy="26668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15</a:t>
            </a:fld>
            <a:endParaRPr/>
          </a:p>
        </p:txBody>
      </p:sp>
      <p:sp>
        <p:nvSpPr>
          <p:cNvPr id="259" name="Google Shape;259;p40"/>
          <p:cNvSpPr txBox="1">
            <a:spLocks noGrp="1"/>
          </p:cNvSpPr>
          <p:nvPr>
            <p:ph type="title" idx="2"/>
          </p:nvPr>
        </p:nvSpPr>
        <p:spPr>
          <a:xfrm>
            <a:off x="364750" y="2285078"/>
            <a:ext cx="8427300" cy="47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What do you know about the racial history of Austin?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sldNum" idx="12"/>
          </p:nvPr>
        </p:nvSpPr>
        <p:spPr>
          <a:xfrm>
            <a:off x="0" y="474977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en-US"/>
              <a:t>16</a:t>
            </a:fld>
            <a:endParaRPr/>
          </a:p>
        </p:txBody>
      </p:sp>
      <p:sp>
        <p:nvSpPr>
          <p:cNvPr id="265" name="Google Shape;265;p41"/>
          <p:cNvSpPr txBox="1">
            <a:spLocks noGrp="1"/>
          </p:cNvSpPr>
          <p:nvPr>
            <p:ph type="title"/>
          </p:nvPr>
        </p:nvSpPr>
        <p:spPr>
          <a:xfrm>
            <a:off x="364750" y="0"/>
            <a:ext cx="8385600" cy="83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Acknowledging how we got here</a:t>
            </a:r>
            <a:endParaRPr/>
          </a:p>
        </p:txBody>
      </p:sp>
      <p:sp>
        <p:nvSpPr>
          <p:cNvPr id="266" name="Google Shape;266;p41"/>
          <p:cNvSpPr txBox="1">
            <a:spLocks noGrp="1"/>
          </p:cNvSpPr>
          <p:nvPr>
            <p:ph type="body" idx="2"/>
          </p:nvPr>
        </p:nvSpPr>
        <p:spPr>
          <a:xfrm>
            <a:off x="170500" y="1291275"/>
            <a:ext cx="6570000" cy="3277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600"/>
              <a:buFont typeface="Noto Sans Symbols"/>
              <a:buNone/>
            </a:pPr>
            <a:r>
              <a:rPr lang="en-US" sz="1800" b="1">
                <a:latin typeface="Corbel"/>
                <a:ea typeface="Corbel"/>
                <a:cs typeface="Corbel"/>
                <a:sym typeface="Corbel"/>
              </a:rPr>
              <a:t>Inheriting inequality</a:t>
            </a:r>
            <a:endParaRPr sz="1800">
              <a:latin typeface="Corbel"/>
              <a:ea typeface="Corbel"/>
              <a:cs typeface="Corbel"/>
              <a:sym typeface="Corbel"/>
            </a:endParaRPr>
          </a:p>
          <a:p>
            <a:pPr marL="0" lvl="0" indent="0" algn="l" rtl="0">
              <a:lnSpc>
                <a:spcPct val="100000"/>
              </a:lnSpc>
              <a:spcBef>
                <a:spcPts val="0"/>
              </a:spcBef>
              <a:spcAft>
                <a:spcPts val="0"/>
              </a:spcAft>
              <a:buClr>
                <a:schemeClr val="dk1"/>
              </a:buClr>
              <a:buSzPts val="1600"/>
              <a:buFont typeface="Noto Sans Symbols"/>
              <a:buNone/>
            </a:pPr>
            <a:r>
              <a:rPr lang="en-US" sz="1800">
                <a:latin typeface="Corbel"/>
                <a:ea typeface="Corbel"/>
                <a:cs typeface="Corbel"/>
                <a:sym typeface="Corbel"/>
              </a:rPr>
              <a:t>“As greater Austin booms, the poisonous legacy of segregation continues to cut off the African-American population from economic opportunities and its own cultural anchors, threatening the whole region's potential.” </a:t>
            </a:r>
            <a:endParaRPr sz="1800">
              <a:latin typeface="Corbel"/>
              <a:ea typeface="Corbel"/>
              <a:cs typeface="Corbel"/>
              <a:sym typeface="Corbel"/>
            </a:endParaRPr>
          </a:p>
          <a:p>
            <a:pPr marL="1371600" lvl="0" indent="457200" algn="l" rtl="0">
              <a:lnSpc>
                <a:spcPct val="100000"/>
              </a:lnSpc>
              <a:spcBef>
                <a:spcPts val="0"/>
              </a:spcBef>
              <a:spcAft>
                <a:spcPts val="0"/>
              </a:spcAft>
              <a:buClr>
                <a:schemeClr val="dk1"/>
              </a:buClr>
              <a:buSzPts val="1600"/>
              <a:buFont typeface="Noto Sans Symbols"/>
              <a:buNone/>
            </a:pPr>
            <a:r>
              <a:rPr lang="en-US" sz="1800">
                <a:latin typeface="Corbel"/>
                <a:ea typeface="Corbel"/>
                <a:cs typeface="Corbel"/>
                <a:sym typeface="Corbel"/>
              </a:rPr>
              <a:t>-An </a:t>
            </a:r>
            <a:r>
              <a:rPr lang="en-US" sz="1800" i="1">
                <a:latin typeface="Corbel"/>
                <a:ea typeface="Corbel"/>
                <a:cs typeface="Corbel"/>
                <a:sym typeface="Corbel"/>
              </a:rPr>
              <a:t>American-Statesman</a:t>
            </a:r>
            <a:r>
              <a:rPr lang="en-US" sz="1800">
                <a:latin typeface="Corbel"/>
                <a:ea typeface="Corbel"/>
                <a:cs typeface="Corbel"/>
                <a:sym typeface="Corbel"/>
              </a:rPr>
              <a:t> three-part series</a:t>
            </a:r>
            <a:endParaRPr sz="1800">
              <a:latin typeface="Corbel"/>
              <a:ea typeface="Corbel"/>
              <a:cs typeface="Corbel"/>
              <a:sym typeface="Corbel"/>
            </a:endParaRPr>
          </a:p>
          <a:p>
            <a:pPr marL="0" lvl="0" indent="0" algn="l" rtl="0">
              <a:lnSpc>
                <a:spcPct val="100000"/>
              </a:lnSpc>
              <a:spcBef>
                <a:spcPts val="0"/>
              </a:spcBef>
              <a:spcAft>
                <a:spcPts val="0"/>
              </a:spcAft>
              <a:buClr>
                <a:srgbClr val="404040"/>
              </a:buClr>
              <a:buSzPts val="1600"/>
              <a:buFont typeface="Noto Sans Symbols"/>
              <a:buNone/>
            </a:pPr>
            <a:endParaRPr sz="18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600"/>
              <a:buFont typeface="Noto Sans Symbols"/>
              <a:buNone/>
            </a:pPr>
            <a:r>
              <a:rPr lang="en-US" sz="1800" u="sng">
                <a:solidFill>
                  <a:schemeClr val="hlink"/>
                </a:solidFill>
                <a:latin typeface="Corbel"/>
                <a:ea typeface="Corbel"/>
                <a:cs typeface="Corbel"/>
                <a:sym typeface="Corbel"/>
                <a:hlinkClick r:id="rId3"/>
              </a:rPr>
              <a:t>http://projects.statesman.com/news/economic-mobility/</a:t>
            </a:r>
            <a:endParaRPr sz="1800">
              <a:solidFill>
                <a:schemeClr val="dk1"/>
              </a:solidFill>
              <a:latin typeface="Corbel"/>
              <a:ea typeface="Corbel"/>
              <a:cs typeface="Corbel"/>
              <a:sym typeface="Corbel"/>
            </a:endParaRPr>
          </a:p>
          <a:p>
            <a:pPr marL="0" lvl="0" indent="0" algn="l" rtl="0">
              <a:lnSpc>
                <a:spcPct val="100000"/>
              </a:lnSpc>
              <a:spcBef>
                <a:spcPts val="0"/>
              </a:spcBef>
              <a:spcAft>
                <a:spcPts val="0"/>
              </a:spcAft>
              <a:buClr>
                <a:srgbClr val="404040"/>
              </a:buClr>
              <a:buSzPts val="1050"/>
              <a:buFont typeface="Noto Sans Symbols"/>
              <a:buNone/>
            </a:pPr>
            <a:endParaRPr sz="105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p>
        </p:txBody>
      </p:sp>
      <p:pic>
        <p:nvPicPr>
          <p:cNvPr id="267" name="Google Shape;267;p41"/>
          <p:cNvPicPr preferRelativeResize="0"/>
          <p:nvPr/>
        </p:nvPicPr>
        <p:blipFill rotWithShape="1">
          <a:blip r:embed="rId4">
            <a:alphaModFix/>
          </a:blip>
          <a:srcRect/>
          <a:stretch/>
        </p:blipFill>
        <p:spPr>
          <a:xfrm>
            <a:off x="6848050" y="1431550"/>
            <a:ext cx="1902300" cy="2479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17</a:t>
            </a:fld>
            <a:endParaRPr/>
          </a:p>
        </p:txBody>
      </p:sp>
      <p:sp>
        <p:nvSpPr>
          <p:cNvPr id="337" name="Google Shape;337;p50"/>
          <p:cNvSpPr txBox="1">
            <a:spLocks noGrp="1"/>
          </p:cNvSpPr>
          <p:nvPr>
            <p:ph type="title" idx="2"/>
          </p:nvPr>
        </p:nvSpPr>
        <p:spPr>
          <a:xfrm>
            <a:off x="364750" y="2285078"/>
            <a:ext cx="8427300" cy="47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lt1"/>
                </a:solidFill>
              </a:rPr>
              <a:t>Visual Thinking Strategies: </a:t>
            </a:r>
            <a:br>
              <a:rPr lang="en-US">
                <a:solidFill>
                  <a:schemeClr val="lt1"/>
                </a:solidFill>
              </a:rPr>
            </a:br>
            <a:r>
              <a:rPr lang="en-US">
                <a:solidFill>
                  <a:schemeClr val="lt1"/>
                </a:solidFill>
              </a:rPr>
              <a:t>Seeing the Unseen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18</a:t>
            </a:fld>
            <a:endParaRPr/>
          </a:p>
        </p:txBody>
      </p:sp>
      <p:pic>
        <p:nvPicPr>
          <p:cNvPr id="343" name="Google Shape;343;p51"/>
          <p:cNvPicPr preferRelativeResize="0"/>
          <p:nvPr/>
        </p:nvPicPr>
        <p:blipFill>
          <a:blip r:embed="rId3">
            <a:alphaModFix/>
          </a:blip>
          <a:stretch>
            <a:fillRect/>
          </a:stretch>
        </p:blipFill>
        <p:spPr>
          <a:xfrm>
            <a:off x="2017152" y="1179975"/>
            <a:ext cx="5109701" cy="3307300"/>
          </a:xfrm>
          <a:prstGeom prst="rect">
            <a:avLst/>
          </a:prstGeom>
          <a:noFill/>
          <a:ln>
            <a:noFill/>
          </a:ln>
        </p:spPr>
      </p:pic>
      <p:sp>
        <p:nvSpPr>
          <p:cNvPr id="344" name="Google Shape;344;p51"/>
          <p:cNvSpPr txBox="1"/>
          <p:nvPr/>
        </p:nvSpPr>
        <p:spPr>
          <a:xfrm>
            <a:off x="1280160" y="457200"/>
            <a:ext cx="41436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t>What do you see?</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19</a:t>
            </a:fld>
            <a:endParaRPr/>
          </a:p>
        </p:txBody>
      </p:sp>
      <p:pic>
        <p:nvPicPr>
          <p:cNvPr id="350" name="Google Shape;350;p52"/>
          <p:cNvPicPr preferRelativeResize="0"/>
          <p:nvPr/>
        </p:nvPicPr>
        <p:blipFill>
          <a:blip r:embed="rId3">
            <a:alphaModFix/>
          </a:blip>
          <a:stretch>
            <a:fillRect/>
          </a:stretch>
        </p:blipFill>
        <p:spPr>
          <a:xfrm>
            <a:off x="4444788" y="362675"/>
            <a:ext cx="2997625" cy="4300550"/>
          </a:xfrm>
          <a:prstGeom prst="rect">
            <a:avLst/>
          </a:prstGeom>
          <a:noFill/>
          <a:ln>
            <a:noFill/>
          </a:ln>
        </p:spPr>
      </p:pic>
      <p:sp>
        <p:nvSpPr>
          <p:cNvPr id="351" name="Google Shape;351;p52"/>
          <p:cNvSpPr txBox="1"/>
          <p:nvPr/>
        </p:nvSpPr>
        <p:spPr>
          <a:xfrm>
            <a:off x="1280160" y="457200"/>
            <a:ext cx="41436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t>What do you see?</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1435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orbel"/>
                <a:ea typeface="Corbel"/>
                <a:cs typeface="Corbel"/>
                <a:sym typeface="Corbel"/>
              </a:rPr>
              <a:t>Who we are:</a:t>
            </a:r>
            <a:r>
              <a:rPr lang="en-US" b="1"/>
              <a:t> </a:t>
            </a:r>
            <a:endParaRPr b="1"/>
          </a:p>
        </p:txBody>
      </p:sp>
      <p:sp>
        <p:nvSpPr>
          <p:cNvPr id="148" name="Google Shape;14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a:t>
            </a:fld>
            <a:endParaRPr/>
          </a:p>
        </p:txBody>
      </p:sp>
      <p:pic>
        <p:nvPicPr>
          <p:cNvPr id="149" name="Google Shape;149;p27"/>
          <p:cNvPicPr preferRelativeResize="0"/>
          <p:nvPr/>
        </p:nvPicPr>
        <p:blipFill rotWithShape="1">
          <a:blip r:embed="rId3">
            <a:alphaModFix/>
          </a:blip>
          <a:srcRect/>
          <a:stretch/>
        </p:blipFill>
        <p:spPr>
          <a:xfrm>
            <a:off x="1920597" y="547330"/>
            <a:ext cx="6582967" cy="4475561"/>
          </a:xfrm>
          <a:prstGeom prst="rect">
            <a:avLst/>
          </a:prstGeom>
          <a:noFill/>
          <a:ln>
            <a:noFill/>
          </a:ln>
        </p:spPr>
      </p:pic>
      <p:sp>
        <p:nvSpPr>
          <p:cNvPr id="150" name="Google Shape;150;p27"/>
          <p:cNvSpPr txBox="1"/>
          <p:nvPr/>
        </p:nvSpPr>
        <p:spPr>
          <a:xfrm>
            <a:off x="4140994" y="2462212"/>
            <a:ext cx="2219100" cy="461700"/>
          </a:xfrm>
          <a:prstGeom prst="rect">
            <a:avLst/>
          </a:prstGeom>
          <a:solidFill>
            <a:srgbClr val="0070C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Arial"/>
                <a:ea typeface="Arial"/>
                <a:cs typeface="Arial"/>
                <a:sym typeface="Arial"/>
              </a:rPr>
              <a:t>Equity Lens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20</a:t>
            </a:fld>
            <a:endParaRPr/>
          </a:p>
        </p:txBody>
      </p:sp>
      <p:pic>
        <p:nvPicPr>
          <p:cNvPr id="357" name="Google Shape;357;p53"/>
          <p:cNvPicPr preferRelativeResize="0"/>
          <p:nvPr/>
        </p:nvPicPr>
        <p:blipFill>
          <a:blip r:embed="rId3">
            <a:alphaModFix/>
          </a:blip>
          <a:stretch>
            <a:fillRect/>
          </a:stretch>
        </p:blipFill>
        <p:spPr>
          <a:xfrm>
            <a:off x="2533525" y="1005500"/>
            <a:ext cx="5902201" cy="3962149"/>
          </a:xfrm>
          <a:prstGeom prst="rect">
            <a:avLst/>
          </a:prstGeom>
          <a:noFill/>
          <a:ln>
            <a:noFill/>
          </a:ln>
        </p:spPr>
      </p:pic>
      <p:sp>
        <p:nvSpPr>
          <p:cNvPr id="358" name="Google Shape;358;p53"/>
          <p:cNvSpPr txBox="1"/>
          <p:nvPr/>
        </p:nvSpPr>
        <p:spPr>
          <a:xfrm>
            <a:off x="1280160" y="457200"/>
            <a:ext cx="41436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What the AP saw: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7"/>
          <p:cNvSpPr txBox="1">
            <a:spLocks noGrp="1"/>
          </p:cNvSpPr>
          <p:nvPr>
            <p:ph type="title"/>
          </p:nvPr>
        </p:nvSpPr>
        <p:spPr>
          <a:xfrm>
            <a:off x="1280150" y="457200"/>
            <a:ext cx="6683700" cy="4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Takeaways...</a:t>
            </a:r>
            <a:endParaRPr/>
          </a:p>
        </p:txBody>
      </p:sp>
      <p:sp>
        <p:nvSpPr>
          <p:cNvPr id="383" name="Google Shape;383;p57"/>
          <p:cNvSpPr txBox="1">
            <a:spLocks noGrp="1"/>
          </p:cNvSpPr>
          <p:nvPr>
            <p:ph type="body" idx="1"/>
          </p:nvPr>
        </p:nvSpPr>
        <p:spPr>
          <a:xfrm>
            <a:off x="1481509" y="1211725"/>
            <a:ext cx="6686400" cy="2833200"/>
          </a:xfrm>
          <a:prstGeom prst="rect">
            <a:avLst/>
          </a:prstGeom>
        </p:spPr>
        <p:txBody>
          <a:bodyPr spcFirstLastPara="1" wrap="square" lIns="91425" tIns="91425" rIns="91425" bIns="91425" anchor="t" anchorCtr="0">
            <a:noAutofit/>
          </a:bodyPr>
          <a:lstStyle/>
          <a:p>
            <a:pPr marL="0" lvl="0" indent="0" algn="l" rtl="0">
              <a:lnSpc>
                <a:spcPct val="85000"/>
              </a:lnSpc>
              <a:spcBef>
                <a:spcPts val="1300"/>
              </a:spcBef>
              <a:spcAft>
                <a:spcPts val="0"/>
              </a:spcAft>
              <a:buNone/>
            </a:pPr>
            <a:r>
              <a:rPr lang="en-US" sz="1600"/>
              <a:t> </a:t>
            </a:r>
            <a:r>
              <a:rPr lang="en-US" sz="1600" i="1"/>
              <a:t>“…</a:t>
            </a:r>
            <a:r>
              <a:rPr lang="en-US" sz="1600" b="1" i="1"/>
              <a:t>implicit bias is a natural, unavoidable part of our brain function</a:t>
            </a:r>
            <a:r>
              <a:rPr lang="en-US" sz="1600" i="1"/>
              <a:t>; however, through acknowledgement and understanding of its presence, implicit bias can be distinguished from prejudice. </a:t>
            </a:r>
            <a:r>
              <a:rPr lang="en-US" sz="1600" b="1" i="1"/>
              <a:t>Implicit bias, itself, is not static.</a:t>
            </a:r>
            <a:r>
              <a:rPr lang="en-US" sz="1600" i="1"/>
              <a:t> The attitudes and stereotypes we have learned through media and learned experiences are social in nature and likely to evolve. </a:t>
            </a:r>
            <a:r>
              <a:rPr lang="en-US" sz="1600" b="1" i="1"/>
              <a:t>Implicit bias is experienced on an individual basis, but also influences society on an institutional basis.</a:t>
            </a:r>
            <a:r>
              <a:rPr lang="en-US" sz="1600" i="1"/>
              <a:t> </a:t>
            </a:r>
            <a:r>
              <a:rPr lang="en-US" sz="1600" b="1" i="1"/>
              <a:t>Daring to engage in that social experiment is key and willingness to address systemic inequities could lead to a very different, truly inclusive world.</a:t>
            </a:r>
            <a:r>
              <a:rPr lang="en-US" sz="1600" i="1"/>
              <a:t>”</a:t>
            </a:r>
            <a:endParaRPr sz="1600" i="1"/>
          </a:p>
          <a:p>
            <a:pPr marL="2743200" lvl="0" indent="457200" algn="l" rtl="0">
              <a:lnSpc>
                <a:spcPct val="85000"/>
              </a:lnSpc>
              <a:spcBef>
                <a:spcPts val="1300"/>
              </a:spcBef>
              <a:spcAft>
                <a:spcPts val="0"/>
              </a:spcAft>
              <a:buClr>
                <a:schemeClr val="dk1"/>
              </a:buClr>
              <a:buSzPts val="1100"/>
              <a:buFont typeface="Arial"/>
              <a:buNone/>
            </a:pPr>
            <a:r>
              <a:rPr lang="en-US" sz="1400"/>
              <a:t>-Haas Institute Director, john powell</a:t>
            </a:r>
            <a:endParaRPr sz="1400"/>
          </a:p>
          <a:p>
            <a:pPr marL="0" lvl="0" indent="0" algn="l" rtl="0">
              <a:spcBef>
                <a:spcPts val="0"/>
              </a:spcBef>
              <a:spcAft>
                <a:spcPts val="0"/>
              </a:spcAft>
              <a:buNone/>
            </a:pPr>
            <a:endParaRPr sz="1400"/>
          </a:p>
        </p:txBody>
      </p:sp>
      <p:sp>
        <p:nvSpPr>
          <p:cNvPr id="384" name="Google Shape;384;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9"/>
          <p:cNvSpPr txBox="1">
            <a:spLocks noGrp="1"/>
          </p:cNvSpPr>
          <p:nvPr>
            <p:ph type="sldNum" idx="12"/>
          </p:nvPr>
        </p:nvSpPr>
        <p:spPr>
          <a:xfrm>
            <a:off x="0" y="4749775"/>
            <a:ext cx="393600" cy="393600"/>
          </a:xfrm>
          <a:prstGeom prst="rect">
            <a:avLst/>
          </a:prstGeom>
          <a:solidFill>
            <a:srgbClr val="29818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b="1">
                <a:solidFill>
                  <a:srgbClr val="FFFFFF"/>
                </a:solidFill>
                <a:latin typeface="Garamond"/>
                <a:ea typeface="Garamond"/>
                <a:cs typeface="Garamond"/>
                <a:sym typeface="Garamond"/>
              </a:rPr>
              <a:t>22</a:t>
            </a:fld>
            <a:endParaRPr b="1">
              <a:solidFill>
                <a:srgbClr val="FFFFFF"/>
              </a:solidFill>
              <a:latin typeface="Garamond"/>
              <a:ea typeface="Garamond"/>
              <a:cs typeface="Garamond"/>
              <a:sym typeface="Garamond"/>
            </a:endParaRPr>
          </a:p>
        </p:txBody>
      </p:sp>
      <p:sp>
        <p:nvSpPr>
          <p:cNvPr id="398" name="Google Shape;398;p59"/>
          <p:cNvSpPr txBox="1">
            <a:spLocks noGrp="1"/>
          </p:cNvSpPr>
          <p:nvPr>
            <p:ph type="title"/>
          </p:nvPr>
        </p:nvSpPr>
        <p:spPr>
          <a:xfrm>
            <a:off x="364750" y="0"/>
            <a:ext cx="8385600" cy="836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US"/>
              <a:t>LEARN, ACT, PARTNER</a:t>
            </a:r>
            <a:endParaRPr/>
          </a:p>
        </p:txBody>
      </p:sp>
      <p:sp>
        <p:nvSpPr>
          <p:cNvPr id="399" name="Google Shape;399;p59"/>
          <p:cNvSpPr/>
          <p:nvPr/>
        </p:nvSpPr>
        <p:spPr>
          <a:xfrm>
            <a:off x="-340200" y="684000"/>
            <a:ext cx="9144000" cy="4585800"/>
          </a:xfrm>
          <a:prstGeom prst="rect">
            <a:avLst/>
          </a:prstGeom>
          <a:noFill/>
          <a:ln>
            <a:noFill/>
          </a:ln>
        </p:spPr>
        <p:txBody>
          <a:bodyPr spcFirstLastPara="1" wrap="square" lIns="0" tIns="0" rIns="91425" bIns="0" anchor="ctr" anchorCtr="0">
            <a:noAutofit/>
          </a:bodyPr>
          <a:lstStyle/>
          <a:p>
            <a:pPr marL="0" marR="0" lvl="0" indent="0" algn="l" rtl="0">
              <a:lnSpc>
                <a:spcPct val="100000"/>
              </a:lnSpc>
              <a:spcBef>
                <a:spcPts val="0"/>
              </a:spcBef>
              <a:spcAft>
                <a:spcPts val="0"/>
              </a:spcAft>
              <a:buNone/>
            </a:pPr>
            <a:endParaRPr b="1" dirty="0">
              <a:solidFill>
                <a:schemeClr val="tx1"/>
              </a:solidFill>
              <a:latin typeface="Corbel"/>
              <a:ea typeface="Corbel"/>
              <a:cs typeface="Corbel"/>
              <a:sym typeface="Corbel"/>
            </a:endParaRPr>
          </a:p>
          <a:p>
            <a:pPr marL="0" marR="0" lvl="0" indent="457200" algn="l" rtl="0">
              <a:lnSpc>
                <a:spcPct val="100000"/>
              </a:lnSpc>
              <a:spcBef>
                <a:spcPts val="0"/>
              </a:spcBef>
              <a:spcAft>
                <a:spcPts val="0"/>
              </a:spcAft>
              <a:buNone/>
            </a:pPr>
            <a:r>
              <a:rPr lang="en-US" sz="1400" b="1" i="0" u="none" strike="noStrike" cap="none" dirty="0">
                <a:solidFill>
                  <a:schemeClr val="tx1"/>
                </a:solidFill>
                <a:latin typeface="Corbel"/>
                <a:ea typeface="Corbel"/>
                <a:cs typeface="Corbel"/>
                <a:sym typeface="Corbel"/>
              </a:rPr>
              <a:t>Consider overlaying an equity lens to your initiatives:</a:t>
            </a:r>
            <a:endParaRPr sz="1400" b="1" i="0" u="none" strike="noStrike" cap="none" dirty="0">
              <a:solidFill>
                <a:schemeClr val="tx1"/>
              </a:solidFill>
              <a:latin typeface="Corbel"/>
              <a:ea typeface="Corbel"/>
              <a:cs typeface="Corbel"/>
              <a:sym typeface="Corbel"/>
            </a:endParaRPr>
          </a:p>
          <a:p>
            <a:pPr marL="0" marR="0" lvl="0" indent="0" algn="l" rtl="0">
              <a:lnSpc>
                <a:spcPct val="100000"/>
              </a:lnSpc>
              <a:spcBef>
                <a:spcPts val="0"/>
              </a:spcBef>
              <a:spcAft>
                <a:spcPts val="0"/>
              </a:spcAft>
              <a:buNone/>
            </a:pPr>
            <a:endParaRPr b="1" dirty="0">
              <a:solidFill>
                <a:schemeClr val="tx1"/>
              </a:solidFill>
              <a:latin typeface="Corbel"/>
              <a:ea typeface="Corbel"/>
              <a:cs typeface="Corbel"/>
              <a:sym typeface="Corbel"/>
            </a:endParaRPr>
          </a:p>
          <a:p>
            <a:pPr marL="596900" marR="0" lvl="1" algn="l" rtl="0">
              <a:lnSpc>
                <a:spcPct val="100000"/>
              </a:lnSpc>
              <a:spcBef>
                <a:spcPts val="0"/>
              </a:spcBef>
              <a:spcAft>
                <a:spcPts val="0"/>
              </a:spcAft>
              <a:buClr>
                <a:srgbClr val="0070C0"/>
              </a:buClr>
              <a:buSzPts val="1400"/>
            </a:pPr>
            <a:r>
              <a:rPr lang="en-US" sz="1400" b="1" i="0" u="none" strike="noStrike" cap="none" dirty="0">
                <a:solidFill>
                  <a:schemeClr val="tx1"/>
                </a:solidFill>
                <a:latin typeface="Corbel"/>
                <a:ea typeface="Corbel"/>
                <a:cs typeface="Corbel"/>
                <a:sym typeface="Corbel"/>
              </a:rPr>
              <a:t>1. Know the History: </a:t>
            </a:r>
            <a:r>
              <a:rPr lang="en-US" sz="1400" b="0" i="0" u="none" strike="noStrike" cap="none" dirty="0">
                <a:solidFill>
                  <a:schemeClr val="tx1"/>
                </a:solidFill>
                <a:latin typeface="Corbel"/>
                <a:ea typeface="Corbel"/>
                <a:cs typeface="Corbel"/>
                <a:sym typeface="Corbel"/>
              </a:rPr>
              <a:t>Consider historical context of projects. Does the project address events that have negatively impacted communities of color? Acknowledge them and create space for communities to share as to not repeat the same mistakes. </a:t>
            </a:r>
            <a:endParaRPr dirty="0">
              <a:solidFill>
                <a:schemeClr val="tx1"/>
              </a:solidFill>
            </a:endParaRPr>
          </a:p>
          <a:p>
            <a:pPr marL="457200" marR="0" lvl="0" indent="0" algn="l" rtl="0">
              <a:lnSpc>
                <a:spcPct val="100000"/>
              </a:lnSpc>
              <a:spcBef>
                <a:spcPts val="0"/>
              </a:spcBef>
              <a:spcAft>
                <a:spcPts val="0"/>
              </a:spcAft>
            </a:pPr>
            <a:r>
              <a:rPr lang="en-US" sz="1400" b="0" i="0" u="none" strike="noStrike" cap="none" dirty="0">
                <a:solidFill>
                  <a:schemeClr val="tx1"/>
                </a:solidFill>
                <a:latin typeface="Corbel"/>
                <a:ea typeface="Corbel"/>
                <a:cs typeface="Corbel"/>
                <a:sym typeface="Corbel"/>
              </a:rPr>
              <a:t>  </a:t>
            </a:r>
            <a:endParaRPr dirty="0">
              <a:solidFill>
                <a:schemeClr val="tx1"/>
              </a:solidFill>
            </a:endParaRPr>
          </a:p>
          <a:p>
            <a:pPr marL="596900" marR="0" lvl="1" algn="l" rtl="0">
              <a:lnSpc>
                <a:spcPct val="100000"/>
              </a:lnSpc>
              <a:spcBef>
                <a:spcPts val="0"/>
              </a:spcBef>
              <a:spcAft>
                <a:spcPts val="0"/>
              </a:spcAft>
              <a:buClr>
                <a:srgbClr val="0070C0"/>
              </a:buClr>
              <a:buSzPts val="1400"/>
            </a:pPr>
            <a:r>
              <a:rPr lang="en-US" sz="1400" b="1" i="0" u="none" strike="noStrike" cap="none" dirty="0">
                <a:solidFill>
                  <a:schemeClr val="tx1"/>
                </a:solidFill>
                <a:latin typeface="Corbel"/>
                <a:ea typeface="Corbel"/>
                <a:cs typeface="Corbel"/>
                <a:sym typeface="Corbel"/>
              </a:rPr>
              <a:t>2. Review &amp; Monitor the Data: </a:t>
            </a:r>
            <a:r>
              <a:rPr lang="en-US" sz="1400" b="0" i="0" u="none" strike="noStrike" cap="none" dirty="0">
                <a:solidFill>
                  <a:schemeClr val="tx1"/>
                </a:solidFill>
                <a:latin typeface="Corbel"/>
                <a:ea typeface="Corbel"/>
                <a:cs typeface="Corbel"/>
                <a:sym typeface="Corbel"/>
              </a:rPr>
              <a:t>What are the data and projected impact of the project? What do the data tell us? Are they disaggregated by race/ethnicity?</a:t>
            </a:r>
            <a:endParaRPr dirty="0">
              <a:solidFill>
                <a:schemeClr val="tx1"/>
              </a:solidFill>
            </a:endParaRPr>
          </a:p>
          <a:p>
            <a:pPr marL="914400" marR="0" lvl="0" indent="0" algn="l" rtl="0">
              <a:lnSpc>
                <a:spcPct val="100000"/>
              </a:lnSpc>
              <a:spcBef>
                <a:spcPts val="0"/>
              </a:spcBef>
              <a:spcAft>
                <a:spcPts val="0"/>
              </a:spcAft>
            </a:pPr>
            <a:endParaRPr dirty="0">
              <a:solidFill>
                <a:schemeClr val="tx1"/>
              </a:solidFill>
            </a:endParaRPr>
          </a:p>
          <a:p>
            <a:pPr marL="596900" marR="0" lvl="1" algn="l" rtl="0">
              <a:lnSpc>
                <a:spcPct val="100000"/>
              </a:lnSpc>
              <a:spcBef>
                <a:spcPts val="0"/>
              </a:spcBef>
              <a:spcAft>
                <a:spcPts val="0"/>
              </a:spcAft>
              <a:buClr>
                <a:srgbClr val="0070C0"/>
              </a:buClr>
              <a:buSzPts val="1400"/>
            </a:pPr>
            <a:r>
              <a:rPr lang="en-US" sz="1400" b="1" i="0" u="none" strike="noStrike" cap="none" dirty="0">
                <a:solidFill>
                  <a:schemeClr val="tx1"/>
                </a:solidFill>
                <a:latin typeface="Corbel"/>
                <a:ea typeface="Corbel"/>
                <a:cs typeface="Corbel"/>
                <a:sym typeface="Corbel"/>
              </a:rPr>
              <a:t>3. Engage the Community: </a:t>
            </a:r>
            <a:r>
              <a:rPr lang="en-US" sz="1400" b="0" i="0" u="none" strike="noStrike" cap="none" dirty="0">
                <a:solidFill>
                  <a:schemeClr val="tx1"/>
                </a:solidFill>
                <a:latin typeface="Corbel"/>
                <a:ea typeface="Corbel"/>
                <a:cs typeface="Corbel"/>
                <a:sym typeface="Corbel"/>
              </a:rPr>
              <a:t>How have communities been engaged? Are there opportunities to expand engagement and what were the efforts to reach most marginalized populations and bring those voices into consideration?</a:t>
            </a:r>
            <a:endParaRPr dirty="0">
              <a:solidFill>
                <a:schemeClr val="tx1"/>
              </a:solidFill>
            </a:endParaRPr>
          </a:p>
          <a:p>
            <a:pPr marL="457200" marR="0" lvl="0" indent="0" algn="l" rtl="0">
              <a:lnSpc>
                <a:spcPct val="100000"/>
              </a:lnSpc>
              <a:spcBef>
                <a:spcPts val="0"/>
              </a:spcBef>
              <a:spcAft>
                <a:spcPts val="0"/>
              </a:spcAft>
            </a:pPr>
            <a:r>
              <a:rPr lang="en-US" sz="1400" b="0" i="0" u="none" strike="noStrike" cap="none" dirty="0">
                <a:solidFill>
                  <a:schemeClr val="tx1"/>
                </a:solidFill>
                <a:latin typeface="Corbel"/>
                <a:ea typeface="Corbel"/>
                <a:cs typeface="Corbel"/>
                <a:sym typeface="Corbel"/>
              </a:rPr>
              <a:t> </a:t>
            </a:r>
            <a:endParaRPr dirty="0">
              <a:solidFill>
                <a:schemeClr val="tx1"/>
              </a:solidFill>
            </a:endParaRPr>
          </a:p>
          <a:p>
            <a:pPr marL="596900" marR="0" lvl="1" algn="l" rtl="0">
              <a:lnSpc>
                <a:spcPct val="100000"/>
              </a:lnSpc>
              <a:spcBef>
                <a:spcPts val="0"/>
              </a:spcBef>
              <a:spcAft>
                <a:spcPts val="0"/>
              </a:spcAft>
              <a:buClr>
                <a:srgbClr val="0070C0"/>
              </a:buClr>
              <a:buSzPts val="1400"/>
            </a:pPr>
            <a:r>
              <a:rPr lang="en-US" sz="1400" b="1" i="0" u="none" strike="noStrike" cap="none" dirty="0">
                <a:solidFill>
                  <a:schemeClr val="tx1"/>
                </a:solidFill>
                <a:latin typeface="Corbel"/>
                <a:ea typeface="Corbel"/>
                <a:cs typeface="Corbel"/>
                <a:sym typeface="Corbel"/>
              </a:rPr>
              <a:t>4. Advance Racial Equity: </a:t>
            </a:r>
            <a:r>
              <a:rPr lang="en-US" sz="1400" b="0" i="0" u="none" strike="noStrike" cap="none" dirty="0">
                <a:solidFill>
                  <a:schemeClr val="tx1"/>
                </a:solidFill>
                <a:latin typeface="Corbel"/>
                <a:ea typeface="Corbel"/>
                <a:cs typeface="Corbel"/>
                <a:sym typeface="Corbel"/>
              </a:rPr>
              <a:t>Does this project have an opportunity to advance equity within Council Six Outcome Priorities and reduce/eliminate a disparity? </a:t>
            </a:r>
            <a:endParaRPr dirty="0">
              <a:solidFill>
                <a:schemeClr val="tx1"/>
              </a:solidFill>
            </a:endParaRPr>
          </a:p>
          <a:p>
            <a:pPr marL="457200" marR="0" lvl="0" indent="0" algn="l" rtl="0">
              <a:lnSpc>
                <a:spcPct val="100000"/>
              </a:lnSpc>
              <a:spcBef>
                <a:spcPts val="0"/>
              </a:spcBef>
              <a:spcAft>
                <a:spcPts val="0"/>
              </a:spcAft>
            </a:pPr>
            <a:r>
              <a:rPr lang="en-US" sz="1400" b="0" i="0" u="none" strike="noStrike" cap="none" dirty="0">
                <a:solidFill>
                  <a:schemeClr val="tx1"/>
                </a:solidFill>
                <a:latin typeface="Corbel"/>
                <a:ea typeface="Corbel"/>
                <a:cs typeface="Corbel"/>
                <a:sym typeface="Corbel"/>
              </a:rPr>
              <a:t> </a:t>
            </a:r>
            <a:endParaRPr dirty="0">
              <a:solidFill>
                <a:schemeClr val="tx1"/>
              </a:solidFill>
            </a:endParaRPr>
          </a:p>
          <a:p>
            <a:pPr marL="596900" marR="0" lvl="1" algn="l" rtl="0">
              <a:lnSpc>
                <a:spcPct val="100000"/>
              </a:lnSpc>
              <a:spcBef>
                <a:spcPts val="0"/>
              </a:spcBef>
              <a:spcAft>
                <a:spcPts val="0"/>
              </a:spcAft>
              <a:buClr>
                <a:srgbClr val="0070C0"/>
              </a:buClr>
              <a:buSzPts val="1400"/>
            </a:pPr>
            <a:r>
              <a:rPr lang="en-US" sz="1400" b="1" i="0" u="none" strike="noStrike" cap="none" dirty="0">
                <a:solidFill>
                  <a:schemeClr val="tx1"/>
                </a:solidFill>
                <a:latin typeface="Corbel"/>
                <a:ea typeface="Corbel"/>
                <a:cs typeface="Corbel"/>
                <a:sym typeface="Corbel"/>
              </a:rPr>
              <a:t>5. Analyze Unintended Consequences: </a:t>
            </a:r>
            <a:r>
              <a:rPr lang="en-US" sz="1400" b="0" i="0" u="none" strike="noStrike" cap="none" dirty="0">
                <a:solidFill>
                  <a:schemeClr val="tx1"/>
                </a:solidFill>
                <a:latin typeface="Corbel"/>
                <a:ea typeface="Corbel"/>
                <a:cs typeface="Corbel"/>
                <a:sym typeface="Corbel"/>
              </a:rPr>
              <a:t>Are there any possible unintended outcomes for this project? Could the project have a negative impact on communities of color and/or other marginalized populations?</a:t>
            </a:r>
            <a:br>
              <a:rPr lang="en-US" sz="1400" b="0" i="0" u="none" strike="noStrike" cap="none" dirty="0">
                <a:solidFill>
                  <a:srgbClr val="000000"/>
                </a:solidFill>
                <a:latin typeface="Corbel"/>
                <a:ea typeface="Corbel"/>
                <a:cs typeface="Corbel"/>
                <a:sym typeface="Corbel"/>
              </a:rPr>
            </a:br>
            <a:r>
              <a:rPr lang="en-US" sz="1400" b="0" i="0" u="none" strike="noStrike" cap="none" dirty="0">
                <a:solidFill>
                  <a:srgbClr val="000000"/>
                </a:solidFill>
                <a:latin typeface="Corbel"/>
                <a:ea typeface="Corbel"/>
                <a:cs typeface="Corbel"/>
                <a:sym typeface="Corbel"/>
              </a:rPr>
              <a:t> </a:t>
            </a:r>
            <a:endParaRPr dirty="0"/>
          </a:p>
          <a:p>
            <a:pPr marL="0" marR="0" lvl="0" indent="0" algn="l" rtl="0">
              <a:lnSpc>
                <a:spcPct val="100000"/>
              </a:lnSpc>
              <a:spcBef>
                <a:spcPts val="0"/>
              </a:spcBef>
              <a:spcAft>
                <a:spcPts val="0"/>
              </a:spcAft>
              <a:buNone/>
            </a:pPr>
            <a:br>
              <a:rPr lang="en-US" sz="1400" b="0" i="0" u="none" strike="noStrike" cap="none" dirty="0">
                <a:solidFill>
                  <a:srgbClr val="000000"/>
                </a:solidFill>
                <a:latin typeface="Corbel"/>
                <a:ea typeface="Corbel"/>
                <a:cs typeface="Corbel"/>
                <a:sym typeface="Corbel"/>
              </a:rPr>
            </a:br>
            <a:endParaRPr sz="1400" b="0" i="0" u="none" strike="noStrike" cap="none" dirty="0">
              <a:solidFill>
                <a:srgbClr val="000000"/>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a:t>
            </a:fld>
            <a:endParaRPr/>
          </a:p>
        </p:txBody>
      </p:sp>
      <p:sp>
        <p:nvSpPr>
          <p:cNvPr id="156" name="Google Shape;156;p28"/>
          <p:cNvSpPr txBox="1">
            <a:spLocks noGrp="1"/>
          </p:cNvSpPr>
          <p:nvPr>
            <p:ph type="title" idx="2"/>
          </p:nvPr>
        </p:nvSpPr>
        <p:spPr>
          <a:xfrm>
            <a:off x="364750" y="1523078"/>
            <a:ext cx="8427300" cy="47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values vs. our realities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9"/>
          <p:cNvPicPr preferRelativeResize="0"/>
          <p:nvPr/>
        </p:nvPicPr>
        <p:blipFill rotWithShape="1">
          <a:blip r:embed="rId3">
            <a:alphaModFix amt="21000"/>
          </a:blip>
          <a:srcRect r="7287"/>
          <a:stretch/>
        </p:blipFill>
        <p:spPr>
          <a:xfrm>
            <a:off x="0" y="0"/>
            <a:ext cx="9192800" cy="5148824"/>
          </a:xfrm>
          <a:prstGeom prst="rect">
            <a:avLst/>
          </a:prstGeom>
          <a:noFill/>
          <a:ln>
            <a:noFill/>
          </a:ln>
        </p:spPr>
      </p:pic>
      <p:sp>
        <p:nvSpPr>
          <p:cNvPr id="162" name="Google Shape;162;p29"/>
          <p:cNvSpPr txBox="1">
            <a:spLocks noGrp="1"/>
          </p:cNvSpPr>
          <p:nvPr>
            <p:ph type="title" idx="2"/>
          </p:nvPr>
        </p:nvSpPr>
        <p:spPr>
          <a:xfrm>
            <a:off x="364750" y="1523078"/>
            <a:ext cx="8427300" cy="477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t>All men are created equal...</a:t>
            </a:r>
            <a:endParaRPr/>
          </a:p>
        </p:txBody>
      </p:sp>
      <p:sp>
        <p:nvSpPr>
          <p:cNvPr id="163" name="Google Shape;163;p29"/>
          <p:cNvSpPr txBox="1">
            <a:spLocks noGrp="1"/>
          </p:cNvSpPr>
          <p:nvPr>
            <p:ph type="title" idx="2"/>
          </p:nvPr>
        </p:nvSpPr>
        <p:spPr>
          <a:xfrm>
            <a:off x="364750" y="3014644"/>
            <a:ext cx="8427300" cy="1433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sz="2800"/>
              <a:t>...was revolutionary at the time, but when Jefferson spoke these words, they applied to White male property owners. </a:t>
            </a:r>
            <a:endParaRPr sz="2800"/>
          </a:p>
          <a:p>
            <a:pPr marL="0" lvl="0" indent="0" algn="l" rtl="0">
              <a:lnSpc>
                <a:spcPct val="100000"/>
              </a:lnSpc>
              <a:spcBef>
                <a:spcPts val="0"/>
              </a:spcBef>
              <a:spcAft>
                <a:spcPts val="0"/>
              </a:spcAft>
              <a:buSzPts val="2800"/>
              <a:buNone/>
            </a:pPr>
            <a:endParaRPr/>
          </a:p>
        </p:txBody>
      </p:sp>
      <p:sp>
        <p:nvSpPr>
          <p:cNvPr id="164" name="Google Shape;164;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solidFill>
                  <a:srgbClr val="FFFFFF"/>
                </a:solidFill>
                <a:latin typeface="Garamond"/>
                <a:ea typeface="Garamond"/>
                <a:cs typeface="Garamond"/>
                <a:sym typeface="Garamond"/>
              </a:rPr>
              <a:t>4</a:t>
            </a:fld>
            <a:endParaRPr b="1">
              <a:solidFill>
                <a:srgbClr val="FFFFFF"/>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AB31C"/>
        </a:solidFill>
        <a:effectLst/>
      </p:bgPr>
    </p:bg>
    <p:spTree>
      <p:nvGrpSpPr>
        <p:cNvPr id="1" name="Shape 168"/>
        <p:cNvGrpSpPr/>
        <p:nvPr/>
      </p:nvGrpSpPr>
      <p:grpSpPr>
        <a:xfrm>
          <a:off x="0" y="0"/>
          <a:ext cx="0" cy="0"/>
          <a:chOff x="0" y="0"/>
          <a:chExt cx="0" cy="0"/>
        </a:xfrm>
      </p:grpSpPr>
      <p:pic>
        <p:nvPicPr>
          <p:cNvPr id="169" name="Google Shape;169;p30"/>
          <p:cNvPicPr preferRelativeResize="0"/>
          <p:nvPr/>
        </p:nvPicPr>
        <p:blipFill rotWithShape="1">
          <a:blip r:embed="rId3">
            <a:alphaModFix amt="17000"/>
          </a:blip>
          <a:srcRect t="13751" b="1249"/>
          <a:stretch/>
        </p:blipFill>
        <p:spPr>
          <a:xfrm>
            <a:off x="0" y="0"/>
            <a:ext cx="9159950" cy="5190624"/>
          </a:xfrm>
          <a:prstGeom prst="rect">
            <a:avLst/>
          </a:prstGeom>
          <a:noFill/>
          <a:ln>
            <a:noFill/>
          </a:ln>
        </p:spPr>
      </p:pic>
      <p:sp>
        <p:nvSpPr>
          <p:cNvPr id="170" name="Google Shape;170;p30"/>
          <p:cNvSpPr txBox="1">
            <a:spLocks noGrp="1"/>
          </p:cNvSpPr>
          <p:nvPr>
            <p:ph type="title" idx="2"/>
          </p:nvPr>
        </p:nvSpPr>
        <p:spPr>
          <a:xfrm>
            <a:off x="364750" y="1523078"/>
            <a:ext cx="8427300" cy="477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t>Of the people, by the people, and for the people...</a:t>
            </a:r>
            <a:endParaRPr/>
          </a:p>
        </p:txBody>
      </p:sp>
      <p:sp>
        <p:nvSpPr>
          <p:cNvPr id="171" name="Google Shape;171;p30"/>
          <p:cNvSpPr txBox="1">
            <a:spLocks noGrp="1"/>
          </p:cNvSpPr>
          <p:nvPr>
            <p:ph type="title" idx="2"/>
          </p:nvPr>
        </p:nvSpPr>
        <p:spPr>
          <a:xfrm>
            <a:off x="28194" y="3205067"/>
            <a:ext cx="9352817" cy="1433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endParaRPr sz="2800"/>
          </a:p>
          <a:p>
            <a:pPr marL="0" lvl="0" indent="0" algn="l" rtl="0">
              <a:lnSpc>
                <a:spcPct val="100000"/>
              </a:lnSpc>
              <a:spcBef>
                <a:spcPts val="0"/>
              </a:spcBef>
              <a:spcAft>
                <a:spcPts val="0"/>
              </a:spcAft>
              <a:buSzPts val="2800"/>
              <a:buNone/>
            </a:pPr>
            <a:r>
              <a:rPr lang="en-US" sz="2800"/>
              <a:t>...yet our leaders across all industries don’t come close to the diversity of our communities. Women didn’t get the right to vote until 1920. Until the Voting Rights Act of 1965 People of Color were guaranteed access to their vote</a:t>
            </a:r>
            <a:endParaRPr sz="2800"/>
          </a:p>
          <a:p>
            <a:pPr marL="0" lvl="0" indent="0" algn="l" rtl="0">
              <a:lnSpc>
                <a:spcPct val="100000"/>
              </a:lnSpc>
              <a:spcBef>
                <a:spcPts val="0"/>
              </a:spcBef>
              <a:spcAft>
                <a:spcPts val="0"/>
              </a:spcAft>
              <a:buSzPts val="2800"/>
              <a:buNone/>
            </a:pPr>
            <a:endParaRPr/>
          </a:p>
        </p:txBody>
      </p:sp>
      <p:sp>
        <p:nvSpPr>
          <p:cNvPr id="172" name="Google Shape;172;p30"/>
          <p:cNvSpPr txBox="1">
            <a:spLocks noGrp="1"/>
          </p:cNvSpPr>
          <p:nvPr>
            <p:ph type="sldNum" idx="12"/>
          </p:nvPr>
        </p:nvSpPr>
        <p:spPr>
          <a:xfrm>
            <a:off x="8624858" y="48156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solidFill>
                  <a:srgbClr val="FFFFFF"/>
                </a:solidFill>
                <a:latin typeface="Garamond"/>
                <a:ea typeface="Garamond"/>
                <a:cs typeface="Garamond"/>
                <a:sym typeface="Garamond"/>
              </a:rPr>
              <a:t>5</a:t>
            </a:fld>
            <a:endParaRPr b="1">
              <a:solidFill>
                <a:srgbClr val="FFFFFF"/>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282669" y="794457"/>
            <a:ext cx="6683700" cy="9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00"/>
                </a:solidFill>
              </a:rPr>
              <a:t>Your </a:t>
            </a:r>
            <a:endParaRPr>
              <a:solidFill>
                <a:srgbClr val="000000"/>
              </a:solidFill>
            </a:endParaRPr>
          </a:p>
          <a:p>
            <a:pPr marL="0" lvl="0" indent="0" algn="l" rtl="0">
              <a:spcBef>
                <a:spcPts val="0"/>
              </a:spcBef>
              <a:spcAft>
                <a:spcPts val="0"/>
              </a:spcAft>
              <a:buClr>
                <a:schemeClr val="dk1"/>
              </a:buClr>
              <a:buFont typeface="Arial"/>
              <a:buNone/>
            </a:pPr>
            <a:r>
              <a:rPr lang="en-US">
                <a:solidFill>
                  <a:srgbClr val="000000"/>
                </a:solidFill>
              </a:rPr>
              <a:t>Values:</a:t>
            </a:r>
            <a:endParaRPr>
              <a:solidFill>
                <a:srgbClr val="000000"/>
              </a:solidFill>
            </a:endParaRPr>
          </a:p>
        </p:txBody>
      </p:sp>
      <p:sp>
        <p:nvSpPr>
          <p:cNvPr id="178" name="Google Shape;17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6</a:t>
            </a:fld>
            <a:endParaRPr/>
          </a:p>
        </p:txBody>
      </p:sp>
      <p:pic>
        <p:nvPicPr>
          <p:cNvPr id="179" name="Google Shape;179;p31"/>
          <p:cNvPicPr preferRelativeResize="0"/>
          <p:nvPr/>
        </p:nvPicPr>
        <p:blipFill>
          <a:blip r:embed="rId3">
            <a:alphaModFix/>
          </a:blip>
          <a:stretch>
            <a:fillRect/>
          </a:stretch>
        </p:blipFill>
        <p:spPr>
          <a:xfrm>
            <a:off x="2409325" y="464575"/>
            <a:ext cx="5941276" cy="4214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3">
            <a:alphaModFix/>
          </a:blip>
          <a:srcRect/>
          <a:stretch/>
        </p:blipFill>
        <p:spPr>
          <a:xfrm>
            <a:off x="1509113" y="147637"/>
            <a:ext cx="5973366" cy="4614864"/>
          </a:xfrm>
          <a:prstGeom prst="rect">
            <a:avLst/>
          </a:prstGeom>
          <a:noFill/>
          <a:ln>
            <a:noFill/>
          </a:ln>
        </p:spPr>
      </p:pic>
      <p:pic>
        <p:nvPicPr>
          <p:cNvPr id="185" name="Google Shape;185;p32"/>
          <p:cNvPicPr preferRelativeResize="0"/>
          <p:nvPr/>
        </p:nvPicPr>
        <p:blipFill rotWithShape="1">
          <a:blip r:embed="rId4">
            <a:alphaModFix/>
          </a:blip>
          <a:srcRect/>
          <a:stretch/>
        </p:blipFill>
        <p:spPr>
          <a:xfrm>
            <a:off x="8005770" y="4150978"/>
            <a:ext cx="946437" cy="928225"/>
          </a:xfrm>
          <a:prstGeom prst="rect">
            <a:avLst/>
          </a:prstGeom>
          <a:noFill/>
          <a:ln>
            <a:noFill/>
          </a:ln>
        </p:spPr>
      </p:pic>
      <p:pic>
        <p:nvPicPr>
          <p:cNvPr id="186" name="Google Shape;186;p32"/>
          <p:cNvPicPr preferRelativeResize="0"/>
          <p:nvPr/>
        </p:nvPicPr>
        <p:blipFill>
          <a:blip r:embed="rId5">
            <a:alphaModFix/>
          </a:blip>
          <a:stretch>
            <a:fillRect/>
          </a:stretch>
        </p:blipFill>
        <p:spPr>
          <a:xfrm>
            <a:off x="8229600" y="182880"/>
            <a:ext cx="685800" cy="685800"/>
          </a:xfrm>
          <a:prstGeom prst="rect">
            <a:avLst/>
          </a:prstGeom>
          <a:noFill/>
          <a:ln>
            <a:noFill/>
          </a:ln>
        </p:spPr>
      </p:pic>
      <p:sp>
        <p:nvSpPr>
          <p:cNvPr id="187" name="Google Shape;187;p32"/>
          <p:cNvSpPr txBox="1"/>
          <p:nvPr/>
        </p:nvSpPr>
        <p:spPr>
          <a:xfrm>
            <a:off x="525150" y="1086250"/>
            <a:ext cx="8991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...yet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1280160" y="457200"/>
            <a:ext cx="6683700" cy="5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t>Who lives in these neighborhoods?</a:t>
            </a:r>
            <a:endParaRPr sz="3000"/>
          </a:p>
        </p:txBody>
      </p:sp>
      <p:sp>
        <p:nvSpPr>
          <p:cNvPr id="193" name="Google Shape;193;p33"/>
          <p:cNvSpPr txBox="1">
            <a:spLocks noGrp="1"/>
          </p:cNvSpPr>
          <p:nvPr>
            <p:ph type="body" idx="1"/>
          </p:nvPr>
        </p:nvSpPr>
        <p:spPr>
          <a:xfrm>
            <a:off x="1332309" y="1524000"/>
            <a:ext cx="6686400" cy="28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0" algn="l" rtl="0">
              <a:spcBef>
                <a:spcPts val="0"/>
              </a:spcBef>
              <a:spcAft>
                <a:spcPts val="0"/>
              </a:spcAft>
              <a:buNone/>
            </a:pPr>
            <a:r>
              <a:rPr lang="en-US" sz="3000">
                <a:solidFill>
                  <a:srgbClr val="980000"/>
                </a:solidFill>
              </a:rPr>
              <a:t>51%</a:t>
            </a:r>
            <a:r>
              <a:rPr lang="en-US" sz="3000"/>
              <a:t> of Black Americans and </a:t>
            </a:r>
            <a:r>
              <a:rPr lang="en-US" sz="3000">
                <a:solidFill>
                  <a:srgbClr val="980000"/>
                </a:solidFill>
              </a:rPr>
              <a:t>44%</a:t>
            </a:r>
            <a:r>
              <a:rPr lang="en-US" sz="3000"/>
              <a:t> LatinX live in high-poverty areas, vs. just </a:t>
            </a:r>
            <a:r>
              <a:rPr lang="en-US" sz="3000">
                <a:solidFill>
                  <a:srgbClr val="274E13"/>
                </a:solidFill>
              </a:rPr>
              <a:t>17%</a:t>
            </a:r>
            <a:r>
              <a:rPr lang="en-US" sz="3000"/>
              <a:t> of White Americans</a:t>
            </a:r>
            <a:endParaRPr sz="3000"/>
          </a:p>
        </p:txBody>
      </p:sp>
      <p:sp>
        <p:nvSpPr>
          <p:cNvPr id="194" name="Google Shape;19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8</a:t>
            </a:fld>
            <a:endParaRPr/>
          </a:p>
        </p:txBody>
      </p:sp>
      <p:pic>
        <p:nvPicPr>
          <p:cNvPr id="195" name="Google Shape;195;p33"/>
          <p:cNvPicPr preferRelativeResize="0"/>
          <p:nvPr/>
        </p:nvPicPr>
        <p:blipFill rotWithShape="1">
          <a:blip r:embed="rId3">
            <a:alphaModFix/>
          </a:blip>
          <a:srcRect r="-3007" b="-2997"/>
          <a:stretch/>
        </p:blipFill>
        <p:spPr>
          <a:xfrm>
            <a:off x="8229600" y="182880"/>
            <a:ext cx="685800" cy="68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1280160" y="457200"/>
            <a:ext cx="66837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t>How does this impact people?</a:t>
            </a:r>
            <a:endParaRPr sz="3000"/>
          </a:p>
        </p:txBody>
      </p:sp>
      <p:sp>
        <p:nvSpPr>
          <p:cNvPr id="201" name="Google Shape;201;p34"/>
          <p:cNvSpPr txBox="1">
            <a:spLocks noGrp="1"/>
          </p:cNvSpPr>
          <p:nvPr>
            <p:ph type="body" idx="1"/>
          </p:nvPr>
        </p:nvSpPr>
        <p:spPr>
          <a:xfrm>
            <a:off x="1408509" y="1524000"/>
            <a:ext cx="6686400" cy="2833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None/>
            </a:pPr>
            <a:r>
              <a:rPr lang="en-US">
                <a:solidFill>
                  <a:srgbClr val="000000"/>
                </a:solidFill>
              </a:rPr>
              <a:t>Brookings reports people living in concentrated poverty face:</a:t>
            </a:r>
            <a:endParaRPr>
              <a:solidFill>
                <a:srgbClr val="000000"/>
              </a:solidFill>
            </a:endParaRPr>
          </a:p>
          <a:p>
            <a:pPr marL="457200" lvl="0" indent="-342900" algn="l" rtl="0">
              <a:spcBef>
                <a:spcPts val="450"/>
              </a:spcBef>
              <a:spcAft>
                <a:spcPts val="0"/>
              </a:spcAft>
              <a:buClr>
                <a:srgbClr val="000000"/>
              </a:buClr>
              <a:buSzPts val="1800"/>
              <a:buChar char="●"/>
            </a:pPr>
            <a:r>
              <a:rPr lang="en-US">
                <a:solidFill>
                  <a:srgbClr val="000000"/>
                </a:solidFill>
              </a:rPr>
              <a:t>higher crime rates</a:t>
            </a:r>
            <a:endParaRPr>
              <a:solidFill>
                <a:srgbClr val="000000"/>
              </a:solidFill>
            </a:endParaRPr>
          </a:p>
          <a:p>
            <a:pPr marL="457200" lvl="0" indent="-342900" algn="l" rtl="0">
              <a:spcBef>
                <a:spcPts val="450"/>
              </a:spcBef>
              <a:spcAft>
                <a:spcPts val="0"/>
              </a:spcAft>
              <a:buClr>
                <a:srgbClr val="000000"/>
              </a:buClr>
              <a:buSzPts val="1800"/>
              <a:buChar char="●"/>
            </a:pPr>
            <a:r>
              <a:rPr lang="en-US">
                <a:solidFill>
                  <a:srgbClr val="000000"/>
                </a:solidFill>
              </a:rPr>
              <a:t>poorer physical health</a:t>
            </a:r>
            <a:endParaRPr>
              <a:solidFill>
                <a:srgbClr val="000000"/>
              </a:solidFill>
            </a:endParaRPr>
          </a:p>
          <a:p>
            <a:pPr marL="457200" lvl="0" indent="-342900" algn="l" rtl="0">
              <a:spcBef>
                <a:spcPts val="450"/>
              </a:spcBef>
              <a:spcAft>
                <a:spcPts val="0"/>
              </a:spcAft>
              <a:buClr>
                <a:srgbClr val="000000"/>
              </a:buClr>
              <a:buSzPts val="1800"/>
              <a:buChar char="●"/>
            </a:pPr>
            <a:r>
              <a:rPr lang="en-US">
                <a:solidFill>
                  <a:srgbClr val="000000"/>
                </a:solidFill>
              </a:rPr>
              <a:t>low-performing schools</a:t>
            </a:r>
            <a:endParaRPr>
              <a:solidFill>
                <a:srgbClr val="000000"/>
              </a:solidFill>
            </a:endParaRPr>
          </a:p>
          <a:p>
            <a:pPr marL="457200" lvl="0" indent="-342900" algn="l" rtl="0">
              <a:spcBef>
                <a:spcPts val="450"/>
              </a:spcBef>
              <a:spcAft>
                <a:spcPts val="0"/>
              </a:spcAft>
              <a:buClr>
                <a:srgbClr val="000000"/>
              </a:buClr>
              <a:buSzPts val="1800"/>
              <a:buChar char="●"/>
            </a:pPr>
            <a:r>
              <a:rPr lang="en-US">
                <a:solidFill>
                  <a:srgbClr val="000000"/>
                </a:solidFill>
              </a:rPr>
              <a:t>higher dropout rates</a:t>
            </a:r>
            <a:endParaRPr>
              <a:solidFill>
                <a:srgbClr val="000000"/>
              </a:solidFill>
            </a:endParaRPr>
          </a:p>
          <a:p>
            <a:pPr marL="457200" lvl="0" indent="-342900" algn="l" rtl="0">
              <a:spcBef>
                <a:spcPts val="450"/>
              </a:spcBef>
              <a:spcAft>
                <a:spcPts val="0"/>
              </a:spcAft>
              <a:buClr>
                <a:srgbClr val="000000"/>
              </a:buClr>
              <a:buSzPts val="1800"/>
              <a:buChar char="●"/>
            </a:pPr>
            <a:r>
              <a:rPr lang="en-US">
                <a:solidFill>
                  <a:srgbClr val="000000"/>
                </a:solidFill>
              </a:rPr>
              <a:t>poor job-seeking networks</a:t>
            </a:r>
            <a:endParaRPr/>
          </a:p>
        </p:txBody>
      </p:sp>
      <p:sp>
        <p:nvSpPr>
          <p:cNvPr id="202" name="Google Shape;20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9</a:t>
            </a:fld>
            <a:endParaRPr/>
          </a:p>
        </p:txBody>
      </p:sp>
      <p:pic>
        <p:nvPicPr>
          <p:cNvPr id="203" name="Google Shape;203;p34"/>
          <p:cNvPicPr preferRelativeResize="0"/>
          <p:nvPr/>
        </p:nvPicPr>
        <p:blipFill>
          <a:blip r:embed="rId3">
            <a:alphaModFix/>
          </a:blip>
          <a:stretch>
            <a:fillRect/>
          </a:stretch>
        </p:blipFill>
        <p:spPr>
          <a:xfrm>
            <a:off x="8229600" y="182880"/>
            <a:ext cx="685800" cy="68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793</Words>
  <Application>Microsoft Office PowerPoint</Application>
  <PresentationFormat>On-screen Show (16:9)</PresentationFormat>
  <Paragraphs>98</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Helvetica Neue</vt:lpstr>
      <vt:lpstr>Corbel</vt:lpstr>
      <vt:lpstr>Noto Sans Symbols</vt:lpstr>
      <vt:lpstr>Garamond</vt:lpstr>
      <vt:lpstr>Century Gothic</vt:lpstr>
      <vt:lpstr>Source Sans Pro</vt:lpstr>
      <vt:lpstr>Simple Light</vt:lpstr>
      <vt:lpstr>An Intro to Racial Equity</vt:lpstr>
      <vt:lpstr>Who we are: </vt:lpstr>
      <vt:lpstr>Our values vs. our realities</vt:lpstr>
      <vt:lpstr>All men are created equal...</vt:lpstr>
      <vt:lpstr>Of the people, by the people, and for the people...</vt:lpstr>
      <vt:lpstr>Your  Values:</vt:lpstr>
      <vt:lpstr>PowerPoint Presentation</vt:lpstr>
      <vt:lpstr>Who lives in these neighborhoods?</vt:lpstr>
      <vt:lpstr>How does this impact people?</vt:lpstr>
      <vt:lpstr>Child poverty disparities, Travis County</vt:lpstr>
      <vt:lpstr>PowerPoint Presentation</vt:lpstr>
      <vt:lpstr>Criminal Justice</vt:lpstr>
      <vt:lpstr>PowerPoint Presentation</vt:lpstr>
      <vt:lpstr>RACIAL EQUITY MEANS...</vt:lpstr>
      <vt:lpstr>What do you know about the racial history of Austin? </vt:lpstr>
      <vt:lpstr>Acknowledging how we got here</vt:lpstr>
      <vt:lpstr>Visual Thinking Strategies:  Seeing the Unseen </vt:lpstr>
      <vt:lpstr>PowerPoint Presentation</vt:lpstr>
      <vt:lpstr>PowerPoint Presentation</vt:lpstr>
      <vt:lpstr>PowerPoint Presentation</vt:lpstr>
      <vt:lpstr>Takeaways...</vt:lpstr>
      <vt:lpstr>LEARN, ACT, PARTNER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 to Racial Equity</dc:title>
  <dc:creator>Oaks, Brion</dc:creator>
  <cp:lastModifiedBy>Oaks, Brion</cp:lastModifiedBy>
  <cp:revision>4</cp:revision>
  <dcterms:modified xsi:type="dcterms:W3CDTF">2019-07-24T23:22:01Z</dcterms:modified>
</cp:coreProperties>
</file>